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6" r:id="rId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38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sela Vidal Villasur" userId="95941138-f1fe-462f-b916-8f6d9a286b6d" providerId="ADAL" clId="{A44A5BAA-C45E-4C11-8DC5-C003740D76AF}"/>
    <pc:docChg chg="undo custSel modSld">
      <pc:chgData name="Gisela Vidal Villasur" userId="95941138-f1fe-462f-b916-8f6d9a286b6d" providerId="ADAL" clId="{A44A5BAA-C45E-4C11-8DC5-C003740D76AF}" dt="2024-10-07T13:52:55.367" v="367"/>
      <pc:docMkLst>
        <pc:docMk/>
      </pc:docMkLst>
      <pc:sldChg chg="addSp delSp modSp">
        <pc:chgData name="Gisela Vidal Villasur" userId="95941138-f1fe-462f-b916-8f6d9a286b6d" providerId="ADAL" clId="{A44A5BAA-C45E-4C11-8DC5-C003740D76AF}" dt="2024-10-07T13:52:55.367" v="367"/>
        <pc:sldMkLst>
          <pc:docMk/>
          <pc:sldMk cId="838617722" sldId="256"/>
        </pc:sldMkLst>
        <pc:spChg chg="mod">
          <ac:chgData name="Gisela Vidal Villasur" userId="95941138-f1fe-462f-b916-8f6d9a286b6d" providerId="ADAL" clId="{A44A5BAA-C45E-4C11-8DC5-C003740D76AF}" dt="2024-10-07T13:51:49.849" v="350" actId="14100"/>
          <ac:spMkLst>
            <pc:docMk/>
            <pc:sldMk cId="838617722" sldId="256"/>
            <ac:spMk id="2" creationId="{9A9CEDED-38E9-4AA5-A814-169FFDF4CCFC}"/>
          </ac:spMkLst>
        </pc:spChg>
        <pc:spChg chg="mod">
          <ac:chgData name="Gisela Vidal Villasur" userId="95941138-f1fe-462f-b916-8f6d9a286b6d" providerId="ADAL" clId="{A44A5BAA-C45E-4C11-8DC5-C003740D76AF}" dt="2024-10-07T13:52:11.407" v="361" actId="20577"/>
          <ac:spMkLst>
            <pc:docMk/>
            <pc:sldMk cId="838617722" sldId="256"/>
            <ac:spMk id="6" creationId="{CDD85A25-E4DD-B0F0-6911-7CCF2F0F3844}"/>
          </ac:spMkLst>
        </pc:spChg>
        <pc:spChg chg="add">
          <ac:chgData name="Gisela Vidal Villasur" userId="95941138-f1fe-462f-b916-8f6d9a286b6d" providerId="ADAL" clId="{A44A5BAA-C45E-4C11-8DC5-C003740D76AF}" dt="2024-10-07T13:52:55.367" v="367"/>
          <ac:spMkLst>
            <pc:docMk/>
            <pc:sldMk cId="838617722" sldId="256"/>
            <ac:spMk id="41" creationId="{33C88444-3950-45D9-B558-120FA7F54578}"/>
          </ac:spMkLst>
        </pc:spChg>
        <pc:spChg chg="del">
          <ac:chgData name="Gisela Vidal Villasur" userId="95941138-f1fe-462f-b916-8f6d9a286b6d" providerId="ADAL" clId="{A44A5BAA-C45E-4C11-8DC5-C003740D76AF}" dt="2024-10-07T13:52:55.129" v="366" actId="478"/>
          <ac:spMkLst>
            <pc:docMk/>
            <pc:sldMk cId="838617722" sldId="256"/>
            <ac:spMk id="46" creationId="{7BA05C14-ED69-4759-B92D-90375460BEB7}"/>
          </ac:spMkLst>
        </pc:spChg>
        <pc:spChg chg="mod">
          <ac:chgData name="Gisela Vidal Villasur" userId="95941138-f1fe-462f-b916-8f6d9a286b6d" providerId="ADAL" clId="{A44A5BAA-C45E-4C11-8DC5-C003740D76AF}" dt="2024-10-07T13:48:39.446" v="173" actId="1076"/>
          <ac:spMkLst>
            <pc:docMk/>
            <pc:sldMk cId="838617722" sldId="256"/>
            <ac:spMk id="51" creationId="{95A2BBD1-0E88-4778-9BD9-726883378FD4}"/>
          </ac:spMkLst>
        </pc:spChg>
        <pc:spChg chg="mod">
          <ac:chgData name="Gisela Vidal Villasur" userId="95941138-f1fe-462f-b916-8f6d9a286b6d" providerId="ADAL" clId="{A44A5BAA-C45E-4C11-8DC5-C003740D76AF}" dt="2024-10-07T13:48:36.510" v="172" actId="14100"/>
          <ac:spMkLst>
            <pc:docMk/>
            <pc:sldMk cId="838617722" sldId="256"/>
            <ac:spMk id="52" creationId="{DC959352-C869-4ACF-BEA4-7B8E12206B47}"/>
          </ac:spMkLst>
        </pc:spChg>
        <pc:spChg chg="mod">
          <ac:chgData name="Gisela Vidal Villasur" userId="95941138-f1fe-462f-b916-8f6d9a286b6d" providerId="ADAL" clId="{A44A5BAA-C45E-4C11-8DC5-C003740D76AF}" dt="2024-10-07T13:47:32.728" v="128" actId="14100"/>
          <ac:spMkLst>
            <pc:docMk/>
            <pc:sldMk cId="838617722" sldId="256"/>
            <ac:spMk id="53" creationId="{C6FB2748-D8FD-48F3-9F44-E31594CFD391}"/>
          </ac:spMkLst>
        </pc:spChg>
        <pc:spChg chg="mod">
          <ac:chgData name="Gisela Vidal Villasur" userId="95941138-f1fe-462f-b916-8f6d9a286b6d" providerId="ADAL" clId="{A44A5BAA-C45E-4C11-8DC5-C003740D76AF}" dt="2024-10-07T13:52:01.797" v="351" actId="1076"/>
          <ac:spMkLst>
            <pc:docMk/>
            <pc:sldMk cId="838617722" sldId="256"/>
            <ac:spMk id="60" creationId="{5BBBF98B-C0B1-4B4D-8401-9922ECD19DAD}"/>
          </ac:spMkLst>
        </pc:spChg>
      </pc:sldChg>
      <pc:sldChg chg="modSp">
        <pc:chgData name="Gisela Vidal Villasur" userId="95941138-f1fe-462f-b916-8f6d9a286b6d" providerId="ADAL" clId="{A44A5BAA-C45E-4C11-8DC5-C003740D76AF}" dt="2024-10-07T13:52:44.034" v="365" actId="120"/>
        <pc:sldMkLst>
          <pc:docMk/>
          <pc:sldMk cId="68028306" sldId="258"/>
        </pc:sldMkLst>
        <pc:spChg chg="mod">
          <ac:chgData name="Gisela Vidal Villasur" userId="95941138-f1fe-462f-b916-8f6d9a286b6d" providerId="ADAL" clId="{A44A5BAA-C45E-4C11-8DC5-C003740D76AF}" dt="2024-10-07T13:45:27.565" v="60" actId="20577"/>
          <ac:spMkLst>
            <pc:docMk/>
            <pc:sldMk cId="68028306" sldId="258"/>
            <ac:spMk id="5" creationId="{E7FFB2CC-3427-4E32-B4B2-92523B65B147}"/>
          </ac:spMkLst>
        </pc:spChg>
        <pc:spChg chg="mod">
          <ac:chgData name="Gisela Vidal Villasur" userId="95941138-f1fe-462f-b916-8f6d9a286b6d" providerId="ADAL" clId="{A44A5BAA-C45E-4C11-8DC5-C003740D76AF}" dt="2024-10-07T13:41:51.152" v="15" actId="20577"/>
          <ac:spMkLst>
            <pc:docMk/>
            <pc:sldMk cId="68028306" sldId="258"/>
            <ac:spMk id="6" creationId="{332D8836-C5EE-4790-B9DC-B0016D08CFA9}"/>
          </ac:spMkLst>
        </pc:spChg>
        <pc:spChg chg="mod">
          <ac:chgData name="Gisela Vidal Villasur" userId="95941138-f1fe-462f-b916-8f6d9a286b6d" providerId="ADAL" clId="{A44A5BAA-C45E-4C11-8DC5-C003740D76AF}" dt="2024-10-07T13:44:43.875" v="18" actId="1076"/>
          <ac:spMkLst>
            <pc:docMk/>
            <pc:sldMk cId="68028306" sldId="258"/>
            <ac:spMk id="8" creationId="{72DDF99C-D083-4C60-9FBF-ABE307CA66EA}"/>
          </ac:spMkLst>
        </pc:spChg>
        <pc:spChg chg="mod">
          <ac:chgData name="Gisela Vidal Villasur" userId="95941138-f1fe-462f-b916-8f6d9a286b6d" providerId="ADAL" clId="{A44A5BAA-C45E-4C11-8DC5-C003740D76AF}" dt="2024-10-07T13:43:49.884" v="16" actId="20577"/>
          <ac:spMkLst>
            <pc:docMk/>
            <pc:sldMk cId="68028306" sldId="258"/>
            <ac:spMk id="9" creationId="{5AA6553A-A0E4-42D7-883F-3D98C0B70599}"/>
          </ac:spMkLst>
        </pc:spChg>
        <pc:spChg chg="mod">
          <ac:chgData name="Gisela Vidal Villasur" userId="95941138-f1fe-462f-b916-8f6d9a286b6d" providerId="ADAL" clId="{A44A5BAA-C45E-4C11-8DC5-C003740D76AF}" dt="2024-10-07T13:52:44.034" v="365" actId="120"/>
          <ac:spMkLst>
            <pc:docMk/>
            <pc:sldMk cId="68028306" sldId="258"/>
            <ac:spMk id="12" creationId="{BB0A453B-3503-4397-89F6-D5610A5FA524}"/>
          </ac:spMkLst>
        </pc:spChg>
        <pc:spChg chg="mod">
          <ac:chgData name="Gisela Vidal Villasur" userId="95941138-f1fe-462f-b916-8f6d9a286b6d" providerId="ADAL" clId="{A44A5BAA-C45E-4C11-8DC5-C003740D76AF}" dt="2024-10-07T13:45:01.116" v="27" actId="20577"/>
          <ac:spMkLst>
            <pc:docMk/>
            <pc:sldMk cId="68028306" sldId="258"/>
            <ac:spMk id="27" creationId="{1309F005-356F-49B4-9E6F-43C92CDDC81A}"/>
          </ac:spMkLst>
        </pc:spChg>
        <pc:picChg chg="mod">
          <ac:chgData name="Gisela Vidal Villasur" userId="95941138-f1fe-462f-b916-8f6d9a286b6d" providerId="ADAL" clId="{A44A5BAA-C45E-4C11-8DC5-C003740D76AF}" dt="2024-10-07T13:44:36.827" v="17" actId="1076"/>
          <ac:picMkLst>
            <pc:docMk/>
            <pc:sldMk cId="68028306" sldId="258"/>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D7CA14-2AC6-45DE-8273-908E79F4D679}" type="datetimeFigureOut">
              <a:rPr lang="es-ES" smtClean="0"/>
              <a:t>07/10/2024</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1CF39B-FA9F-4630-BB32-B694D29A921C}" type="slidenum">
              <a:rPr lang="es-ES" smtClean="0"/>
              <a:t>‹Nº›</a:t>
            </a:fld>
            <a:endParaRPr lang="es-ES"/>
          </a:p>
        </p:txBody>
      </p:sp>
    </p:spTree>
    <p:extLst>
      <p:ext uri="{BB962C8B-B14F-4D97-AF65-F5344CB8AC3E}">
        <p14:creationId xmlns:p14="http://schemas.microsoft.com/office/powerpoint/2010/main" val="97397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311400"/>
            <a:ext cx="5829300" cy="3448756"/>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s-E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369514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71487" y="749369"/>
            <a:ext cx="5915025" cy="967721"/>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s-E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4781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s-E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9826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Tree>
    <p:extLst>
      <p:ext uri="{BB962C8B-B14F-4D97-AF65-F5344CB8AC3E}">
        <p14:creationId xmlns:p14="http://schemas.microsoft.com/office/powerpoint/2010/main" val="12946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s-E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24155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71487" y="749369"/>
            <a:ext cx="5915025" cy="967721"/>
          </a:xfrm>
          <a:prstGeom prst="rect">
            <a:avLst/>
          </a:prstGeo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s-E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407752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s-E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411938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71487" y="749369"/>
            <a:ext cx="5915025" cy="967721"/>
          </a:xfrm>
          <a:prstGeom prst="rect">
            <a:avLst/>
          </a:prstGeo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s-E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31505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s-E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329053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s-E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53771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1D11C40D-6598-4758-A2D8-B7EC5B4514D8}" type="datetimeFigureOut">
              <a:rPr lang="es-ES" smtClean="0"/>
              <a:t>07/10/2024</a:t>
            </a:fld>
            <a:endParaRPr lang="es-E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s-E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1CE7F661-EE4D-4D15-A6DF-67EBDC166C55}" type="slidenum">
              <a:rPr lang="es-ES" smtClean="0"/>
              <a:t>‹Nº›</a:t>
            </a:fld>
            <a:endParaRPr lang="es-ES"/>
          </a:p>
        </p:txBody>
      </p:sp>
    </p:spTree>
    <p:extLst>
      <p:ext uri="{BB962C8B-B14F-4D97-AF65-F5344CB8AC3E}">
        <p14:creationId xmlns:p14="http://schemas.microsoft.com/office/powerpoint/2010/main" val="28143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4" name="object 12">
            <a:extLst>
              <a:ext uri="{FF2B5EF4-FFF2-40B4-BE49-F238E27FC236}">
                <a16:creationId xmlns:a16="http://schemas.microsoft.com/office/drawing/2014/main" id="{5BDA2030-249E-4C57-8934-4D47CB1389C5}"/>
              </a:ext>
            </a:extLst>
          </p:cNvPr>
          <p:cNvSpPr txBox="1"/>
          <p:nvPr userDrawn="1"/>
        </p:nvSpPr>
        <p:spPr>
          <a:xfrm>
            <a:off x="1775186" y="9449973"/>
            <a:ext cx="4918396" cy="289823"/>
          </a:xfrm>
          <a:prstGeom prst="rect">
            <a:avLst/>
          </a:prstGeom>
        </p:spPr>
        <p:txBody>
          <a:bodyPr vert="horz" wrap="square" lIns="0" tIns="12700" rIns="0" bIns="0" rtlCol="0">
            <a:spAutoFit/>
          </a:bodyPr>
          <a:lstStyle/>
          <a:p>
            <a:pPr marL="12700" marR="5080" indent="-635" algn="just">
              <a:lnSpc>
                <a:spcPct val="100000"/>
              </a:lnSpc>
              <a:spcBef>
                <a:spcPts val="100"/>
              </a:spcBef>
            </a:pPr>
            <a:r>
              <a:rPr lang="en-US" sz="600" i="1" spc="-50">
                <a:solidFill>
                  <a:schemeClr val="accent1">
                    <a:lumMod val="50000"/>
                  </a:schemeClr>
                </a:solidFill>
                <a:latin typeface="Verdana" panose="020B0604030504040204" pitchFamily="34" charset="0"/>
                <a:ea typeface="Verdana" panose="020B0604030504040204" pitchFamily="34" charset="0"/>
              </a:rPr>
              <a:t>Co-financed by the European Union. The opinions and views expressed are those of the author(s) and do not necessarily reflect those of the European Union or the Spanish Service for the Internationalization of Education (SEPIE). Neither the European Union nor the awarding authority can be held responsible for them.</a:t>
            </a:r>
            <a:endParaRPr sz="600" i="1" spc="-50">
              <a:solidFill>
                <a:schemeClr val="accent1">
                  <a:lumMod val="50000"/>
                </a:schemeClr>
              </a:solidFill>
              <a:latin typeface="Verdana" panose="020B0604030504040204" pitchFamily="34" charset="0"/>
              <a:ea typeface="Verdana" panose="020B0604030504040204" pitchFamily="34" charset="0"/>
            </a:endParaRPr>
          </a:p>
        </p:txBody>
      </p:sp>
      <p:pic>
        <p:nvPicPr>
          <p:cNvPr id="25" name="Imagen 24">
            <a:extLst>
              <a:ext uri="{FF2B5EF4-FFF2-40B4-BE49-F238E27FC236}">
                <a16:creationId xmlns:a16="http://schemas.microsoft.com/office/drawing/2014/main" id="{447C5D25-F691-401A-8371-C4214CF3518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4418" y="9416767"/>
            <a:ext cx="1596670" cy="356237"/>
          </a:xfrm>
          <a:prstGeom prst="rect">
            <a:avLst/>
          </a:prstGeom>
        </p:spPr>
      </p:pic>
      <p:sp>
        <p:nvSpPr>
          <p:cNvPr id="27" name="Rectangle 1">
            <a:extLst>
              <a:ext uri="{FF2B5EF4-FFF2-40B4-BE49-F238E27FC236}">
                <a16:creationId xmlns:a16="http://schemas.microsoft.com/office/drawing/2014/main" id="{D6144EBF-1CA5-4A30-B780-C21271AE059E}"/>
              </a:ext>
            </a:extLst>
          </p:cNvPr>
          <p:cNvSpPr>
            <a:spLocks noChangeArrowheads="1"/>
          </p:cNvSpPr>
          <p:nvPr userDrawn="1"/>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cxnSp>
        <p:nvCxnSpPr>
          <p:cNvPr id="5" name="Conector recto 4">
            <a:extLst>
              <a:ext uri="{FF2B5EF4-FFF2-40B4-BE49-F238E27FC236}">
                <a16:creationId xmlns:a16="http://schemas.microsoft.com/office/drawing/2014/main" id="{B16B1039-A1D5-4491-8C71-ACD10E622CA1}"/>
              </a:ext>
            </a:extLst>
          </p:cNvPr>
          <p:cNvCxnSpPr>
            <a:cxnSpLocks/>
          </p:cNvCxnSpPr>
          <p:nvPr userDrawn="1"/>
        </p:nvCxnSpPr>
        <p:spPr>
          <a:xfrm>
            <a:off x="0" y="9317124"/>
            <a:ext cx="6858000" cy="0"/>
          </a:xfrm>
          <a:prstGeom prst="line">
            <a:avLst/>
          </a:prstGeom>
          <a:ln w="38100">
            <a:solidFill>
              <a:srgbClr val="0132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122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hyperlink" Target="http://www.facebook.com/aissprojec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aissproject.e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www.uni-bayreuth.de/" TargetMode="External"/><Relationship Id="rId13" Type="http://schemas.openxmlformats.org/officeDocument/2006/relationships/image" Target="../media/image4.png"/><Relationship Id="rId1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hyperlink" Target="http://www.floridauniversitaria.es/" TargetMode="External"/><Relationship Id="rId12" Type="http://schemas.openxmlformats.org/officeDocument/2006/relationships/image" Target="../media/image3.svg"/><Relationship Id="rId17" Type="http://schemas.openxmlformats.org/officeDocument/2006/relationships/image" Target="../media/image12.jpeg"/><Relationship Id="rId2" Type="http://schemas.openxmlformats.org/officeDocument/2006/relationships/image" Target="../media/image7.png"/><Relationship Id="rId16" Type="http://schemas.openxmlformats.org/officeDocument/2006/relationships/hyperlink" Target="http://www.facebook.com/aissproject" TargetMode="External"/><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2.png"/><Relationship Id="rId5" Type="http://schemas.openxmlformats.org/officeDocument/2006/relationships/image" Target="../media/image10.png"/><Relationship Id="rId15" Type="http://schemas.openxmlformats.org/officeDocument/2006/relationships/hyperlink" Target="http://www.aissproject.eu/" TargetMode="External"/><Relationship Id="rId10" Type="http://schemas.openxmlformats.org/officeDocument/2006/relationships/hyperlink" Target="https://ktu.edu/" TargetMode="External"/><Relationship Id="rId4" Type="http://schemas.openxmlformats.org/officeDocument/2006/relationships/image" Target="../media/image9.png"/><Relationship Id="rId9" Type="http://schemas.openxmlformats.org/officeDocument/2006/relationships/hyperlink" Target="https://upjp2.edu.pl/"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BC2E8035-9E10-4F46-9A27-29B72210B15B}"/>
              </a:ext>
            </a:extLst>
          </p:cNvPr>
          <p:cNvSpPr/>
          <p:nvPr/>
        </p:nvSpPr>
        <p:spPr>
          <a:xfrm>
            <a:off x="243466" y="2289282"/>
            <a:ext cx="6371068" cy="369332"/>
          </a:xfrm>
          <a:prstGeom prst="round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E7FFB2CC-3427-4E32-B4B2-92523B65B147}"/>
              </a:ext>
            </a:extLst>
          </p:cNvPr>
          <p:cNvSpPr txBox="1"/>
          <p:nvPr/>
        </p:nvSpPr>
        <p:spPr>
          <a:xfrm>
            <a:off x="278130" y="2304591"/>
            <a:ext cx="6170034" cy="369332"/>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I</a:t>
            </a:r>
            <a:r>
              <a:rPr lang="lt-LT" b="1" dirty="0">
                <a:solidFill>
                  <a:schemeClr val="bg1"/>
                </a:solidFill>
                <a:latin typeface="Calibri" panose="020F0502020204030204" pitchFamily="34" charset="0"/>
                <a:cs typeface="Calibri" panose="020F0502020204030204" pitchFamily="34" charset="0"/>
              </a:rPr>
              <a:t>mplementa</a:t>
            </a:r>
            <a:r>
              <a:rPr lang="es-ES" b="1" dirty="0">
                <a:solidFill>
                  <a:schemeClr val="bg1"/>
                </a:solidFill>
                <a:latin typeface="Calibri" panose="020F0502020204030204" pitchFamily="34" charset="0"/>
                <a:cs typeface="Calibri" panose="020F0502020204030204" pitchFamily="34" charset="0"/>
              </a:rPr>
              <a:t>c</a:t>
            </a:r>
            <a:r>
              <a:rPr lang="lt-LT" b="1" dirty="0">
                <a:solidFill>
                  <a:schemeClr val="bg1"/>
                </a:solidFill>
                <a:latin typeface="Calibri" panose="020F0502020204030204" pitchFamily="34" charset="0"/>
                <a:cs typeface="Calibri" panose="020F0502020204030204" pitchFamily="34" charset="0"/>
              </a:rPr>
              <a:t>i</a:t>
            </a:r>
            <a:r>
              <a:rPr lang="es-ES" b="1" dirty="0" err="1">
                <a:solidFill>
                  <a:schemeClr val="bg1"/>
                </a:solidFill>
                <a:latin typeface="Calibri" panose="020F0502020204030204" pitchFamily="34" charset="0"/>
                <a:cs typeface="Calibri" panose="020F0502020204030204" pitchFamily="34" charset="0"/>
              </a:rPr>
              <a:t>ó</a:t>
            </a:r>
            <a:r>
              <a:rPr lang="lt-LT" b="1" dirty="0">
                <a:solidFill>
                  <a:schemeClr val="bg1"/>
                </a:solidFill>
                <a:latin typeface="Calibri" panose="020F0502020204030204" pitchFamily="34" charset="0"/>
                <a:cs typeface="Calibri" panose="020F0502020204030204" pitchFamily="34" charset="0"/>
              </a:rPr>
              <a:t>n</a:t>
            </a:r>
            <a:r>
              <a:rPr lang="es-ES" b="1" dirty="0">
                <a:solidFill>
                  <a:schemeClr val="bg1"/>
                </a:solidFill>
                <a:latin typeface="Calibri" panose="020F0502020204030204" pitchFamily="34" charset="0"/>
                <a:cs typeface="Calibri" panose="020F0502020204030204" pitchFamily="34" charset="0"/>
              </a:rPr>
              <a:t> proyecto AISS</a:t>
            </a:r>
          </a:p>
        </p:txBody>
      </p:sp>
      <p:sp>
        <p:nvSpPr>
          <p:cNvPr id="6" name="CuadroTexto 5">
            <a:extLst>
              <a:ext uri="{FF2B5EF4-FFF2-40B4-BE49-F238E27FC236}">
                <a16:creationId xmlns:a16="http://schemas.microsoft.com/office/drawing/2014/main" id="{332D8836-C5EE-4790-B9DC-B0016D08CFA9}"/>
              </a:ext>
            </a:extLst>
          </p:cNvPr>
          <p:cNvSpPr txBox="1"/>
          <p:nvPr/>
        </p:nvSpPr>
        <p:spPr>
          <a:xfrm>
            <a:off x="227412" y="2785243"/>
            <a:ext cx="6371068" cy="2862322"/>
          </a:xfrm>
          <a:prstGeom prst="rect">
            <a:avLst/>
          </a:prstGeom>
          <a:noFill/>
        </p:spPr>
        <p:txBody>
          <a:bodyPr wrap="square" lIns="91440" tIns="45720" rIns="91440" bIns="45720" rtlCol="0" anchor="t">
            <a:spAutoFit/>
          </a:bodyPr>
          <a:lstStyle/>
          <a:p>
            <a:pPr algn="just"/>
            <a:r>
              <a:rPr lang="es-ES" sz="1000" dirty="0"/>
              <a:t>El Sistema Digital de Ayuda al Aprendizaje (DLAS) representa un paradigma moderno en el ámbito de la educación, ya que utiliza las innovaciones tecnológicas para mejorar y personalizar la experiencia de aprendizaje. Este innovador sistema aprovecha la inteligencia artificial y los algoritmos de aprendizaje automático para proporcionar apoyo personalizado a los estudiantes en los distintos niveles educativos. A diferencia de las plataformas de aprendizaje tradicionales, un sistema digital de asistencia al aprendizaje va más allá de la mera entrega de contenidos, adaptándose activamente a los estilos, preferencias y ritmos de aprendizaje individuales. Al analizar el rendimiento, el compromiso y las interacciones del estudiante con los materiales educativos, el DLAS identifica las áreas de fortaleza y debilidad, ofreciendo asistencia específica y comentarios personalizados. Esto no sólo fomenta un proceso de aprendizaje más eficiente, sino que también proporciona a los educadores información valiosa para perfeccionar sus estrategias de enseñanza y abordar las necesidades específicas de los alumnos. Además, el Sistema Digital de Ayuda al Aprendizaje extiende su impacto más allá de la dinámica alumno-profesor, fomentando un entorno de aprendizaje colaborativo e integrador. Con funciones como el análisis en tiempo real y las herramientas interactivas, el DLAS fomenta la participación activa, la comunicación y el intercambio de conocimientos entre los alumnos. Al fomentar un sentido de autonomía y personalización, este sistema pretende revolucionar el panorama educativo, atendiendo a las diversas necesidades de aprendizaje y maximizando el potencial de éxito académico en la era digital. A medida que el sector educativo sigue evolucionando, los sistemas digitales de ayuda al aprendizaje se sitúan a la vanguardia, marcando el comienzo de una nueva era de experiencias de aprendizaje adaptativas, basadas en datos y centradas en el estudiante. Traducción realizada con la versión gratuita del traductor DeepL.com</a:t>
            </a:r>
            <a:endParaRPr lang="en-US" sz="1000" dirty="0"/>
          </a:p>
        </p:txBody>
      </p:sp>
      <p:sp>
        <p:nvSpPr>
          <p:cNvPr id="8" name="Rectángulo 7">
            <a:extLst>
              <a:ext uri="{FF2B5EF4-FFF2-40B4-BE49-F238E27FC236}">
                <a16:creationId xmlns:a16="http://schemas.microsoft.com/office/drawing/2014/main" id="{72DDF99C-D083-4C60-9FBF-ABE307CA66EA}"/>
              </a:ext>
            </a:extLst>
          </p:cNvPr>
          <p:cNvSpPr/>
          <p:nvPr/>
        </p:nvSpPr>
        <p:spPr>
          <a:xfrm>
            <a:off x="4105505" y="5522396"/>
            <a:ext cx="2390627" cy="3314760"/>
          </a:xfrm>
          <a:prstGeom prst="rect">
            <a:avLst/>
          </a:prstGeom>
          <a:solidFill>
            <a:schemeClr val="accent1">
              <a:lumMod val="75000"/>
              <a:alpha val="18000"/>
            </a:schemeClr>
          </a:solidFill>
          <a:ln w="57150" cap="sq">
            <a:solidFill>
              <a:schemeClr val="accent1">
                <a:lumMod val="75000"/>
              </a:schemeClr>
            </a:solidFill>
            <a:miter lim="800000"/>
          </a:ln>
          <a:effectLst>
            <a:reflection blurRad="12700" stA="28000" endPos="0" dist="5000" dir="5400000" sy="-100000" algn="bl" rotWithShape="0"/>
          </a:effectLst>
          <a:scene3d>
            <a:camera prst="orthographicFront"/>
            <a:lightRig rig="threePt" dir="t">
              <a:rot lat="0" lon="0" rev="2700000"/>
            </a:lightRig>
          </a:scene3d>
          <a:sp3d>
            <a:bevelT h="38100"/>
            <a:contourClr>
              <a:srgbClr val="C0C0C0"/>
            </a:contourClr>
          </a:sp3d>
        </p:spPr>
        <p:txBody>
          <a:bodyPr wrap="square">
            <a:spAutoFit/>
          </a:bodyPr>
          <a:lstStyle/>
          <a:p>
            <a:pPr>
              <a:lnSpc>
                <a:spcPct val="107000"/>
              </a:lnSpc>
              <a:spcAft>
                <a:spcPts val="800"/>
              </a:spcAft>
            </a:pPr>
            <a:endParaRPr lang="es-E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5AA6553A-A0E4-42D7-883F-3D98C0B70599}"/>
              </a:ext>
            </a:extLst>
          </p:cNvPr>
          <p:cNvSpPr/>
          <p:nvPr/>
        </p:nvSpPr>
        <p:spPr>
          <a:xfrm>
            <a:off x="227412" y="5552877"/>
            <a:ext cx="3778693" cy="3631763"/>
          </a:xfrm>
          <a:prstGeom prst="rect">
            <a:avLst/>
          </a:prstGeom>
        </p:spPr>
        <p:txBody>
          <a:bodyPr wrap="square">
            <a:spAutoFit/>
          </a:bodyPr>
          <a:lstStyle/>
          <a:p>
            <a:pPr algn="just"/>
            <a:r>
              <a:rPr lang="es-ES" sz="1000" dirty="0"/>
              <a:t>En el sector de la enseñanza superior, si los avances tecnológicos se aplican adecuadamente dentro de la institución, pueden servir como herramienta para mejorar la calidad de los recursos humanos de diversas maneras. El aprendizaje en línea, o E-learning, es uno de estos estudios de desarrollo. El término «e-learning» se refiere al proceso de creación de experiencias de aprendizaje mediante el uso de tecnologías digitales. Esto permite una mayor transparencia en el proceso de aprendizaje y una mayor libertad en la formulación, organización y creación de experiencias de aprendizaje. Además, los profesores pueden aplicar soluciones de inteligencia artificial (IA) en la educación por varias razones: la primera es la personalización, cuando la IA puede ayudar a personalizar la experiencia de aprendizaje de los alumnos evaluando sus puntos fuertes, sus puntos débiles y sus estilos de aprendizaje. El uso de la IA tiene como objetivo proporcionar una instrucción a medida que satisfaga las necesidades individuales de cada estudiante. El siguiente punto está relacionado con la eficiencia y la IA puede automatizar tareas rutinarias como la calificación de trabajos, el análisis de los datos de rendimiento de los alumnos y la generación de planes de clase. Al automatizar estas tareas, los profesores pueden ahorrar tiempo y centrarse más en interactuar con los alumnos y ofrecer una enseñanza personalizada. En el Compendio desarrollado en el proyecto AISS se describen varios casos.</a:t>
            </a:r>
            <a:endParaRPr lang="en-US" sz="1000" dirty="0"/>
          </a:p>
        </p:txBody>
      </p:sp>
      <p:sp>
        <p:nvSpPr>
          <p:cNvPr id="10" name="Rectángulo 9">
            <a:extLst>
              <a:ext uri="{FF2B5EF4-FFF2-40B4-BE49-F238E27FC236}">
                <a16:creationId xmlns:a16="http://schemas.microsoft.com/office/drawing/2014/main" id="{FFA7E0B0-D176-4C64-8883-40BFA727AD4C}"/>
              </a:ext>
            </a:extLst>
          </p:cNvPr>
          <p:cNvSpPr/>
          <p:nvPr/>
        </p:nvSpPr>
        <p:spPr>
          <a:xfrm>
            <a:off x="1" y="0"/>
            <a:ext cx="6858000" cy="2157625"/>
          </a:xfrm>
          <a:prstGeom prst="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reeform 36">
            <a:extLst>
              <a:ext uri="{FF2B5EF4-FFF2-40B4-BE49-F238E27FC236}">
                <a16:creationId xmlns:a16="http://schemas.microsoft.com/office/drawing/2014/main" id="{7E7F4693-8B7A-4C3F-88ED-12F9B71CF114}"/>
              </a:ext>
            </a:extLst>
          </p:cNvPr>
          <p:cNvSpPr/>
          <p:nvPr/>
        </p:nvSpPr>
        <p:spPr>
          <a:xfrm>
            <a:off x="1392537" y="162187"/>
            <a:ext cx="2182646" cy="917546"/>
          </a:xfrm>
          <a:custGeom>
            <a:avLst/>
            <a:gdLst/>
            <a:ahLst/>
            <a:cxnLst/>
            <a:rect l="l" t="t" r="r" b="b"/>
            <a:pathLst>
              <a:path w="3087323" h="1150481">
                <a:moveTo>
                  <a:pt x="0" y="0"/>
                </a:moveTo>
                <a:lnTo>
                  <a:pt x="3087323" y="0"/>
                </a:lnTo>
                <a:lnTo>
                  <a:pt x="3087323" y="1150482"/>
                </a:lnTo>
                <a:lnTo>
                  <a:pt x="0" y="1150482"/>
                </a:lnTo>
                <a:lnTo>
                  <a:pt x="0" y="0"/>
                </a:lnTo>
                <a:close/>
              </a:path>
            </a:pathLst>
          </a:custGeom>
          <a:blipFill>
            <a:blip r:embed="rId2">
              <a:extLst>
                <a:ext uri="{96DAC541-7B7A-43D3-8B79-37D633B846F1}">
                  <asvg:svgBlip xmlns:asvg="http://schemas.microsoft.com/office/drawing/2016/SVG/main" r:embed="rId3"/>
                </a:ext>
              </a:extLst>
            </a:blip>
            <a:stretch>
              <a:fillRect r="-100" b="-33691"/>
            </a:stretch>
          </a:blipFill>
        </p:spPr>
      </p:sp>
      <p:sp>
        <p:nvSpPr>
          <p:cNvPr id="12" name="TextBox 53">
            <a:extLst>
              <a:ext uri="{FF2B5EF4-FFF2-40B4-BE49-F238E27FC236}">
                <a16:creationId xmlns:a16="http://schemas.microsoft.com/office/drawing/2014/main" id="{BB0A453B-3503-4397-89F6-D5610A5FA524}"/>
              </a:ext>
            </a:extLst>
          </p:cNvPr>
          <p:cNvSpPr txBox="1"/>
          <p:nvPr/>
        </p:nvSpPr>
        <p:spPr>
          <a:xfrm>
            <a:off x="3862900" y="175975"/>
            <a:ext cx="2686506" cy="692497"/>
          </a:xfrm>
          <a:prstGeom prst="rect">
            <a:avLst/>
          </a:prstGeom>
        </p:spPr>
        <p:txBody>
          <a:bodyPr wrap="square" lIns="0" tIns="0" rIns="0" bIns="0" rtlCol="0" anchor="t">
            <a:spAutoFit/>
          </a:bodyPr>
          <a:lstStyle/>
          <a:p>
            <a:pPr>
              <a:spcBef>
                <a:spcPct val="0"/>
              </a:spcBef>
            </a:pP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Inteligencia</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Artificial para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Estudios</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Apoyo</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en</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la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Educación</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Superior</a:t>
            </a:r>
          </a:p>
        </p:txBody>
      </p:sp>
      <p:grpSp>
        <p:nvGrpSpPr>
          <p:cNvPr id="13" name="Group 23">
            <a:extLst>
              <a:ext uri="{FF2B5EF4-FFF2-40B4-BE49-F238E27FC236}">
                <a16:creationId xmlns:a16="http://schemas.microsoft.com/office/drawing/2014/main" id="{FDE876E4-8BA2-4D86-8501-1C266A5D44A7}"/>
              </a:ext>
            </a:extLst>
          </p:cNvPr>
          <p:cNvGrpSpPr>
            <a:grpSpLocks noChangeAspect="1"/>
          </p:cNvGrpSpPr>
          <p:nvPr/>
        </p:nvGrpSpPr>
        <p:grpSpPr>
          <a:xfrm>
            <a:off x="208671" y="151711"/>
            <a:ext cx="1160840" cy="906148"/>
            <a:chOff x="63500" y="63500"/>
            <a:chExt cx="1376553" cy="1374267"/>
          </a:xfrm>
        </p:grpSpPr>
        <p:sp>
          <p:nvSpPr>
            <p:cNvPr id="14" name="Freeform 24">
              <a:extLst>
                <a:ext uri="{FF2B5EF4-FFF2-40B4-BE49-F238E27FC236}">
                  <a16:creationId xmlns:a16="http://schemas.microsoft.com/office/drawing/2014/main" id="{BC83073E-D9C2-48EC-8D4D-5DE96495DCB9}"/>
                </a:ext>
              </a:extLst>
            </p:cNvPr>
            <p:cNvSpPr/>
            <p:nvPr/>
          </p:nvSpPr>
          <p:spPr>
            <a:xfrm>
              <a:off x="63500" y="63500"/>
              <a:ext cx="1376553" cy="1374267"/>
            </a:xfrm>
            <a:custGeom>
              <a:avLst/>
              <a:gdLst/>
              <a:ahLst/>
              <a:cxnLst/>
              <a:rect l="l" t="t" r="r" b="b"/>
              <a:pathLst>
                <a:path w="1376553" h="1374267">
                  <a:moveTo>
                    <a:pt x="1108329" y="31623"/>
                  </a:moveTo>
                  <a:cubicBezTo>
                    <a:pt x="1238758" y="31623"/>
                    <a:pt x="1344930" y="137541"/>
                    <a:pt x="1344930" y="267843"/>
                  </a:cubicBezTo>
                  <a:lnTo>
                    <a:pt x="1344930" y="1106551"/>
                  </a:lnTo>
                  <a:cubicBezTo>
                    <a:pt x="1344930" y="1236853"/>
                    <a:pt x="1238758" y="1342771"/>
                    <a:pt x="1108329" y="1342771"/>
                  </a:cubicBezTo>
                  <a:lnTo>
                    <a:pt x="268224" y="1342771"/>
                  </a:lnTo>
                  <a:cubicBezTo>
                    <a:pt x="137795" y="1342771"/>
                    <a:pt x="31623" y="1236853"/>
                    <a:pt x="31623" y="1106551"/>
                  </a:cubicBezTo>
                  <a:lnTo>
                    <a:pt x="31623" y="267716"/>
                  </a:lnTo>
                  <a:cubicBezTo>
                    <a:pt x="31623" y="137414"/>
                    <a:pt x="137795" y="31496"/>
                    <a:pt x="268224" y="31496"/>
                  </a:cubicBezTo>
                  <a:lnTo>
                    <a:pt x="1108329" y="31496"/>
                  </a:lnTo>
                  <a:close/>
                  <a:moveTo>
                    <a:pt x="1108329" y="0"/>
                  </a:moveTo>
                  <a:lnTo>
                    <a:pt x="268224" y="0"/>
                  </a:lnTo>
                  <a:cubicBezTo>
                    <a:pt x="120650" y="0"/>
                    <a:pt x="0" y="120523"/>
                    <a:pt x="0" y="267716"/>
                  </a:cubicBezTo>
                  <a:lnTo>
                    <a:pt x="0" y="1106551"/>
                  </a:lnTo>
                  <a:cubicBezTo>
                    <a:pt x="0" y="1253871"/>
                    <a:pt x="120650" y="1374267"/>
                    <a:pt x="268224" y="1374267"/>
                  </a:cubicBezTo>
                  <a:lnTo>
                    <a:pt x="1108329" y="1374267"/>
                  </a:lnTo>
                  <a:cubicBezTo>
                    <a:pt x="1255776" y="1374267"/>
                    <a:pt x="1376553" y="1253744"/>
                    <a:pt x="1376553" y="1106551"/>
                  </a:cubicBezTo>
                  <a:lnTo>
                    <a:pt x="1376553" y="267716"/>
                  </a:lnTo>
                  <a:cubicBezTo>
                    <a:pt x="1376553" y="120396"/>
                    <a:pt x="1255903" y="0"/>
                    <a:pt x="1108329" y="0"/>
                  </a:cubicBezTo>
                </a:path>
              </a:pathLst>
            </a:custGeom>
            <a:solidFill>
              <a:srgbClr val="FFFFFF"/>
            </a:solidFill>
          </p:spPr>
        </p:sp>
        <p:sp>
          <p:nvSpPr>
            <p:cNvPr id="15" name="Freeform 25">
              <a:extLst>
                <a:ext uri="{FF2B5EF4-FFF2-40B4-BE49-F238E27FC236}">
                  <a16:creationId xmlns:a16="http://schemas.microsoft.com/office/drawing/2014/main" id="{14CABE7C-1F33-49A0-8E7F-E7E8684260D4}"/>
                </a:ext>
              </a:extLst>
            </p:cNvPr>
            <p:cNvSpPr/>
            <p:nvPr/>
          </p:nvSpPr>
          <p:spPr>
            <a:xfrm>
              <a:off x="181991" y="281178"/>
              <a:ext cx="240284" cy="302768"/>
            </a:xfrm>
            <a:custGeom>
              <a:avLst/>
              <a:gdLst/>
              <a:ahLst/>
              <a:cxnLst/>
              <a:rect l="l" t="t" r="r" b="b"/>
              <a:pathLst>
                <a:path w="240284" h="302768">
                  <a:moveTo>
                    <a:pt x="229997" y="40513"/>
                  </a:moveTo>
                  <a:lnTo>
                    <a:pt x="195961" y="0"/>
                  </a:lnTo>
                  <a:lnTo>
                    <a:pt x="183896" y="10160"/>
                  </a:lnTo>
                  <a:cubicBezTo>
                    <a:pt x="161163" y="29210"/>
                    <a:pt x="139954" y="50038"/>
                    <a:pt x="120269" y="72263"/>
                  </a:cubicBezTo>
                  <a:lnTo>
                    <a:pt x="120015" y="72009"/>
                  </a:lnTo>
                  <a:lnTo>
                    <a:pt x="99695" y="96139"/>
                  </a:lnTo>
                  <a:lnTo>
                    <a:pt x="99949" y="96393"/>
                  </a:lnTo>
                  <a:lnTo>
                    <a:pt x="49784" y="169672"/>
                  </a:lnTo>
                  <a:cubicBezTo>
                    <a:pt x="32258" y="199898"/>
                    <a:pt x="17399" y="231775"/>
                    <a:pt x="5461" y="264414"/>
                  </a:cubicBezTo>
                  <a:lnTo>
                    <a:pt x="0" y="279273"/>
                  </a:lnTo>
                  <a:lnTo>
                    <a:pt x="64516" y="302768"/>
                  </a:lnTo>
                  <a:lnTo>
                    <a:pt x="69977" y="287909"/>
                  </a:lnTo>
                  <a:cubicBezTo>
                    <a:pt x="80518" y="258953"/>
                    <a:pt x="93726" y="230759"/>
                    <a:pt x="109347" y="204089"/>
                  </a:cubicBezTo>
                  <a:lnTo>
                    <a:pt x="162687" y="128397"/>
                  </a:lnTo>
                  <a:cubicBezTo>
                    <a:pt x="182499" y="104775"/>
                    <a:pt x="204597" y="82804"/>
                    <a:pt x="228219" y="62992"/>
                  </a:cubicBezTo>
                  <a:lnTo>
                    <a:pt x="240284" y="52832"/>
                  </a:lnTo>
                  <a:lnTo>
                    <a:pt x="230124" y="40767"/>
                  </a:lnTo>
                  <a:close/>
                  <a:moveTo>
                    <a:pt x="160782" y="106172"/>
                  </a:moveTo>
                  <a:lnTo>
                    <a:pt x="152019" y="116078"/>
                  </a:lnTo>
                  <a:lnTo>
                    <a:pt x="121793" y="94234"/>
                  </a:lnTo>
                  <a:cubicBezTo>
                    <a:pt x="123444" y="92202"/>
                    <a:pt x="125222" y="90297"/>
                    <a:pt x="127000" y="88265"/>
                  </a:cubicBezTo>
                  <a:lnTo>
                    <a:pt x="130429" y="84328"/>
                  </a:lnTo>
                  <a:cubicBezTo>
                    <a:pt x="151257" y="60833"/>
                    <a:pt x="171831" y="40767"/>
                    <a:pt x="193802" y="22225"/>
                  </a:cubicBezTo>
                  <a:lnTo>
                    <a:pt x="217678" y="50673"/>
                  </a:lnTo>
                  <a:cubicBezTo>
                    <a:pt x="197358" y="67818"/>
                    <a:pt x="178308" y="86360"/>
                    <a:pt x="160655" y="106172"/>
                  </a:cubicBezTo>
                </a:path>
              </a:pathLst>
            </a:custGeom>
            <a:solidFill>
              <a:srgbClr val="FFFFFF"/>
            </a:solidFill>
          </p:spPr>
        </p:sp>
        <p:sp>
          <p:nvSpPr>
            <p:cNvPr id="16" name="Freeform 26">
              <a:extLst>
                <a:ext uri="{FF2B5EF4-FFF2-40B4-BE49-F238E27FC236}">
                  <a16:creationId xmlns:a16="http://schemas.microsoft.com/office/drawing/2014/main" id="{EB9067B9-3D50-49F2-9352-A7F3862341C1}"/>
                </a:ext>
              </a:extLst>
            </p:cNvPr>
            <p:cNvSpPr/>
            <p:nvPr/>
          </p:nvSpPr>
          <p:spPr>
            <a:xfrm>
              <a:off x="939292" y="202057"/>
              <a:ext cx="362204" cy="361696"/>
            </a:xfrm>
            <a:custGeom>
              <a:avLst/>
              <a:gdLst/>
              <a:ahLst/>
              <a:cxnLst/>
              <a:rect l="l" t="t" r="r" b="b"/>
              <a:pathLst>
                <a:path w="362204" h="361696">
                  <a:moveTo>
                    <a:pt x="319024" y="256667"/>
                  </a:moveTo>
                  <a:cubicBezTo>
                    <a:pt x="301879" y="227203"/>
                    <a:pt x="282321" y="199263"/>
                    <a:pt x="260477" y="173355"/>
                  </a:cubicBezTo>
                  <a:cubicBezTo>
                    <a:pt x="238633" y="147447"/>
                    <a:pt x="214503" y="123317"/>
                    <a:pt x="188468" y="101473"/>
                  </a:cubicBezTo>
                  <a:cubicBezTo>
                    <a:pt x="162433" y="79629"/>
                    <a:pt x="134620" y="60071"/>
                    <a:pt x="105029" y="43053"/>
                  </a:cubicBezTo>
                  <a:cubicBezTo>
                    <a:pt x="75692" y="26162"/>
                    <a:pt x="44831" y="11684"/>
                    <a:pt x="12700" y="0"/>
                  </a:cubicBezTo>
                  <a:lnTo>
                    <a:pt x="0" y="34798"/>
                  </a:lnTo>
                  <a:cubicBezTo>
                    <a:pt x="30099" y="45847"/>
                    <a:pt x="59055" y="59309"/>
                    <a:pt x="86487" y="75184"/>
                  </a:cubicBezTo>
                  <a:lnTo>
                    <a:pt x="164592" y="129921"/>
                  </a:lnTo>
                  <a:cubicBezTo>
                    <a:pt x="188976" y="150368"/>
                    <a:pt x="211582" y="172974"/>
                    <a:pt x="232029" y="197358"/>
                  </a:cubicBezTo>
                  <a:lnTo>
                    <a:pt x="286893" y="275336"/>
                  </a:lnTo>
                  <a:cubicBezTo>
                    <a:pt x="302768" y="302641"/>
                    <a:pt x="316357" y="331597"/>
                    <a:pt x="327406" y="361696"/>
                  </a:cubicBezTo>
                  <a:lnTo>
                    <a:pt x="362204" y="348996"/>
                  </a:lnTo>
                  <a:cubicBezTo>
                    <a:pt x="350520" y="316865"/>
                    <a:pt x="336042" y="286004"/>
                    <a:pt x="319024" y="256794"/>
                  </a:cubicBezTo>
                </a:path>
              </a:pathLst>
            </a:custGeom>
            <a:solidFill>
              <a:srgbClr val="FFFFFF"/>
            </a:solidFill>
          </p:spPr>
        </p:sp>
        <p:sp>
          <p:nvSpPr>
            <p:cNvPr id="17" name="Freeform 27">
              <a:extLst>
                <a:ext uri="{FF2B5EF4-FFF2-40B4-BE49-F238E27FC236}">
                  <a16:creationId xmlns:a16="http://schemas.microsoft.com/office/drawing/2014/main" id="{12A33F91-87C8-49CD-A34D-CB9BB52E310D}"/>
                </a:ext>
              </a:extLst>
            </p:cNvPr>
            <p:cNvSpPr/>
            <p:nvPr/>
          </p:nvSpPr>
          <p:spPr>
            <a:xfrm>
              <a:off x="1081659" y="1002030"/>
              <a:ext cx="198374" cy="217678"/>
            </a:xfrm>
            <a:custGeom>
              <a:avLst/>
              <a:gdLst/>
              <a:ahLst/>
              <a:cxnLst/>
              <a:rect l="l" t="t" r="r" b="b"/>
              <a:pathLst>
                <a:path w="198374" h="217678">
                  <a:moveTo>
                    <a:pt x="144526" y="21971"/>
                  </a:moveTo>
                  <a:lnTo>
                    <a:pt x="176657" y="40513"/>
                  </a:lnTo>
                  <a:cubicBezTo>
                    <a:pt x="159512" y="69977"/>
                    <a:pt x="139954" y="97917"/>
                    <a:pt x="118110" y="123825"/>
                  </a:cubicBezTo>
                  <a:cubicBezTo>
                    <a:pt x="96266" y="149733"/>
                    <a:pt x="72136" y="173863"/>
                    <a:pt x="46101" y="195707"/>
                  </a:cubicBezTo>
                  <a:lnTo>
                    <a:pt x="22225" y="167259"/>
                  </a:lnTo>
                  <a:cubicBezTo>
                    <a:pt x="46609" y="146812"/>
                    <a:pt x="69215" y="124206"/>
                    <a:pt x="89662" y="99822"/>
                  </a:cubicBezTo>
                  <a:lnTo>
                    <a:pt x="144526" y="21844"/>
                  </a:lnTo>
                  <a:moveTo>
                    <a:pt x="138811" y="254"/>
                  </a:moveTo>
                  <a:lnTo>
                    <a:pt x="130937" y="13843"/>
                  </a:lnTo>
                  <a:cubicBezTo>
                    <a:pt x="115570" y="40386"/>
                    <a:pt x="97536" y="65913"/>
                    <a:pt x="77597" y="89535"/>
                  </a:cubicBezTo>
                  <a:lnTo>
                    <a:pt x="12065" y="154940"/>
                  </a:lnTo>
                  <a:lnTo>
                    <a:pt x="0" y="165100"/>
                  </a:lnTo>
                  <a:lnTo>
                    <a:pt x="44196" y="217678"/>
                  </a:lnTo>
                  <a:lnTo>
                    <a:pt x="56261" y="207518"/>
                  </a:lnTo>
                  <a:cubicBezTo>
                    <a:pt x="82931" y="185166"/>
                    <a:pt x="107823" y="160274"/>
                    <a:pt x="130302" y="133604"/>
                  </a:cubicBezTo>
                  <a:cubicBezTo>
                    <a:pt x="152781" y="106934"/>
                    <a:pt x="173101" y="78105"/>
                    <a:pt x="190500" y="48006"/>
                  </a:cubicBezTo>
                  <a:lnTo>
                    <a:pt x="198374" y="34290"/>
                  </a:lnTo>
                  <a:lnTo>
                    <a:pt x="138811" y="0"/>
                  </a:lnTo>
                </a:path>
              </a:pathLst>
            </a:custGeom>
            <a:solidFill>
              <a:srgbClr val="FFFFFF"/>
            </a:solidFill>
          </p:spPr>
        </p:sp>
        <p:sp>
          <p:nvSpPr>
            <p:cNvPr id="18" name="Freeform 28">
              <a:extLst>
                <a:ext uri="{FF2B5EF4-FFF2-40B4-BE49-F238E27FC236}">
                  <a16:creationId xmlns:a16="http://schemas.microsoft.com/office/drawing/2014/main" id="{4CB8A5EE-9F23-4CE7-BAEE-7DF2977C46E1}"/>
                </a:ext>
              </a:extLst>
            </p:cNvPr>
            <p:cNvSpPr/>
            <p:nvPr/>
          </p:nvSpPr>
          <p:spPr>
            <a:xfrm>
              <a:off x="202184" y="937641"/>
              <a:ext cx="362331" cy="361696"/>
            </a:xfrm>
            <a:custGeom>
              <a:avLst/>
              <a:gdLst/>
              <a:ahLst/>
              <a:cxnLst/>
              <a:rect l="l" t="t" r="r" b="b"/>
              <a:pathLst>
                <a:path w="362331" h="361696">
                  <a:moveTo>
                    <a:pt x="197612" y="231775"/>
                  </a:moveTo>
                  <a:lnTo>
                    <a:pt x="130175" y="164338"/>
                  </a:lnTo>
                  <a:cubicBezTo>
                    <a:pt x="109728" y="140081"/>
                    <a:pt x="91313" y="113919"/>
                    <a:pt x="75311" y="86360"/>
                  </a:cubicBezTo>
                  <a:lnTo>
                    <a:pt x="34798" y="0"/>
                  </a:lnTo>
                  <a:lnTo>
                    <a:pt x="0" y="12700"/>
                  </a:lnTo>
                  <a:cubicBezTo>
                    <a:pt x="11684" y="44831"/>
                    <a:pt x="26162" y="75692"/>
                    <a:pt x="43180" y="104902"/>
                  </a:cubicBezTo>
                  <a:cubicBezTo>
                    <a:pt x="60325" y="134366"/>
                    <a:pt x="79883" y="162306"/>
                    <a:pt x="101727" y="188214"/>
                  </a:cubicBezTo>
                  <a:cubicBezTo>
                    <a:pt x="123571" y="214122"/>
                    <a:pt x="147701" y="238252"/>
                    <a:pt x="173863" y="260223"/>
                  </a:cubicBezTo>
                  <a:cubicBezTo>
                    <a:pt x="200025" y="282194"/>
                    <a:pt x="227711" y="301625"/>
                    <a:pt x="257302" y="318643"/>
                  </a:cubicBezTo>
                  <a:cubicBezTo>
                    <a:pt x="286639" y="335534"/>
                    <a:pt x="317500" y="350012"/>
                    <a:pt x="349631" y="361696"/>
                  </a:cubicBezTo>
                  <a:lnTo>
                    <a:pt x="362331" y="326898"/>
                  </a:lnTo>
                  <a:cubicBezTo>
                    <a:pt x="332232" y="315976"/>
                    <a:pt x="303276" y="302387"/>
                    <a:pt x="275844" y="286512"/>
                  </a:cubicBezTo>
                  <a:lnTo>
                    <a:pt x="197739" y="231775"/>
                  </a:lnTo>
                </a:path>
              </a:pathLst>
            </a:custGeom>
            <a:solidFill>
              <a:srgbClr val="FFFFFF"/>
            </a:solidFill>
          </p:spPr>
        </p:sp>
        <p:sp>
          <p:nvSpPr>
            <p:cNvPr id="19" name="Freeform 29">
              <a:extLst>
                <a:ext uri="{FF2B5EF4-FFF2-40B4-BE49-F238E27FC236}">
                  <a16:creationId xmlns:a16="http://schemas.microsoft.com/office/drawing/2014/main" id="{C7AA1050-8C0E-4CDE-9D57-14155941F014}"/>
                </a:ext>
              </a:extLst>
            </p:cNvPr>
            <p:cNvSpPr/>
            <p:nvPr/>
          </p:nvSpPr>
          <p:spPr>
            <a:xfrm>
              <a:off x="395478" y="288417"/>
              <a:ext cx="710566" cy="844423"/>
            </a:xfrm>
            <a:custGeom>
              <a:avLst/>
              <a:gdLst/>
              <a:ahLst/>
              <a:cxnLst/>
              <a:rect l="l" t="t" r="r" b="b"/>
              <a:pathLst>
                <a:path w="710565" h="844423">
                  <a:moveTo>
                    <a:pt x="440182" y="19431"/>
                  </a:moveTo>
                  <a:lnTo>
                    <a:pt x="440182" y="303530"/>
                  </a:lnTo>
                  <a:lnTo>
                    <a:pt x="401574" y="303530"/>
                  </a:lnTo>
                  <a:lnTo>
                    <a:pt x="401574" y="2159"/>
                  </a:lnTo>
                  <a:cubicBezTo>
                    <a:pt x="386715" y="762"/>
                    <a:pt x="371602" y="0"/>
                    <a:pt x="356362" y="0"/>
                  </a:cubicBezTo>
                  <a:cubicBezTo>
                    <a:pt x="96520" y="0"/>
                    <a:pt x="0" y="181102"/>
                    <a:pt x="0" y="233045"/>
                  </a:cubicBezTo>
                  <a:lnTo>
                    <a:pt x="36957" y="233045"/>
                  </a:lnTo>
                  <a:cubicBezTo>
                    <a:pt x="36957" y="221234"/>
                    <a:pt x="53848" y="171577"/>
                    <a:pt x="105664" y="124206"/>
                  </a:cubicBezTo>
                  <a:cubicBezTo>
                    <a:pt x="141605" y="91313"/>
                    <a:pt x="201549" y="53340"/>
                    <a:pt x="293497" y="40894"/>
                  </a:cubicBezTo>
                  <a:lnTo>
                    <a:pt x="293497" y="65532"/>
                  </a:lnTo>
                  <a:lnTo>
                    <a:pt x="364109" y="65532"/>
                  </a:lnTo>
                  <a:lnTo>
                    <a:pt x="364109" y="338582"/>
                  </a:lnTo>
                  <a:lnTo>
                    <a:pt x="321056" y="338582"/>
                  </a:lnTo>
                  <a:lnTo>
                    <a:pt x="321056" y="635127"/>
                  </a:lnTo>
                  <a:lnTo>
                    <a:pt x="231648" y="635127"/>
                  </a:lnTo>
                  <a:lnTo>
                    <a:pt x="231648" y="384048"/>
                  </a:lnTo>
                  <a:lnTo>
                    <a:pt x="181991" y="384048"/>
                  </a:lnTo>
                  <a:lnTo>
                    <a:pt x="181991" y="689102"/>
                  </a:lnTo>
                  <a:lnTo>
                    <a:pt x="440182" y="844423"/>
                  </a:lnTo>
                  <a:lnTo>
                    <a:pt x="493014" y="844423"/>
                  </a:lnTo>
                  <a:cubicBezTo>
                    <a:pt x="532130" y="844423"/>
                    <a:pt x="563753" y="812800"/>
                    <a:pt x="563753" y="773811"/>
                  </a:cubicBezTo>
                  <a:lnTo>
                    <a:pt x="563753" y="716661"/>
                  </a:lnTo>
                  <a:lnTo>
                    <a:pt x="579247" y="716661"/>
                  </a:lnTo>
                  <a:lnTo>
                    <a:pt x="579247" y="689102"/>
                  </a:lnTo>
                  <a:lnTo>
                    <a:pt x="453390" y="689102"/>
                  </a:lnTo>
                  <a:lnTo>
                    <a:pt x="453390" y="662686"/>
                  </a:lnTo>
                  <a:lnTo>
                    <a:pt x="589153" y="662686"/>
                  </a:lnTo>
                  <a:lnTo>
                    <a:pt x="589153" y="600964"/>
                  </a:lnTo>
                  <a:lnTo>
                    <a:pt x="639953" y="600964"/>
                  </a:lnTo>
                  <a:lnTo>
                    <a:pt x="639953" y="419227"/>
                  </a:lnTo>
                  <a:lnTo>
                    <a:pt x="675259" y="419227"/>
                  </a:lnTo>
                  <a:lnTo>
                    <a:pt x="675259" y="303530"/>
                  </a:lnTo>
                  <a:lnTo>
                    <a:pt x="710565" y="303530"/>
                  </a:lnTo>
                  <a:cubicBezTo>
                    <a:pt x="710565" y="152781"/>
                    <a:pt x="596646" y="48768"/>
                    <a:pt x="440182" y="19304"/>
                  </a:cubicBezTo>
                  <a:close/>
                  <a:moveTo>
                    <a:pt x="510794" y="164846"/>
                  </a:moveTo>
                  <a:lnTo>
                    <a:pt x="510794" y="303530"/>
                  </a:lnTo>
                  <a:lnTo>
                    <a:pt x="478790" y="303530"/>
                  </a:lnTo>
                  <a:lnTo>
                    <a:pt x="478790" y="120142"/>
                  </a:lnTo>
                  <a:lnTo>
                    <a:pt x="510794" y="120142"/>
                  </a:lnTo>
                  <a:cubicBezTo>
                    <a:pt x="530860" y="120142"/>
                    <a:pt x="546100" y="140208"/>
                    <a:pt x="546100" y="164719"/>
                  </a:cubicBezTo>
                  <a:lnTo>
                    <a:pt x="510794" y="164719"/>
                  </a:lnTo>
                  <a:close/>
                  <a:moveTo>
                    <a:pt x="519176" y="415036"/>
                  </a:moveTo>
                  <a:cubicBezTo>
                    <a:pt x="516255" y="438404"/>
                    <a:pt x="497332" y="457200"/>
                    <a:pt x="473964" y="460121"/>
                  </a:cubicBezTo>
                  <a:cubicBezTo>
                    <a:pt x="439674" y="464439"/>
                    <a:pt x="410845" y="435610"/>
                    <a:pt x="415163" y="401447"/>
                  </a:cubicBezTo>
                  <a:cubicBezTo>
                    <a:pt x="418084" y="378079"/>
                    <a:pt x="437007" y="359283"/>
                    <a:pt x="460375" y="356362"/>
                  </a:cubicBezTo>
                  <a:cubicBezTo>
                    <a:pt x="494665" y="352044"/>
                    <a:pt x="523494" y="380873"/>
                    <a:pt x="519176" y="415036"/>
                  </a:cubicBezTo>
                  <a:close/>
                  <a:moveTo>
                    <a:pt x="675259" y="287782"/>
                  </a:moveTo>
                  <a:lnTo>
                    <a:pt x="632968" y="287782"/>
                  </a:lnTo>
                  <a:cubicBezTo>
                    <a:pt x="628396" y="237490"/>
                    <a:pt x="602107" y="199771"/>
                    <a:pt x="561975" y="182880"/>
                  </a:cubicBezTo>
                  <a:lnTo>
                    <a:pt x="561975" y="164846"/>
                  </a:lnTo>
                  <a:cubicBezTo>
                    <a:pt x="561975" y="130937"/>
                    <a:pt x="539496" y="104394"/>
                    <a:pt x="510794" y="104394"/>
                  </a:cubicBezTo>
                  <a:lnTo>
                    <a:pt x="456057" y="104394"/>
                  </a:lnTo>
                  <a:lnTo>
                    <a:pt x="456057" y="38862"/>
                  </a:lnTo>
                  <a:cubicBezTo>
                    <a:pt x="597789" y="71755"/>
                    <a:pt x="687324" y="165100"/>
                    <a:pt x="694309" y="287782"/>
                  </a:cubicBezTo>
                  <a:lnTo>
                    <a:pt x="675259" y="287782"/>
                  </a:lnTo>
                </a:path>
              </a:pathLst>
            </a:custGeom>
            <a:solidFill>
              <a:srgbClr val="FFFFFF"/>
            </a:solidFill>
          </p:spPr>
        </p:sp>
        <p:sp>
          <p:nvSpPr>
            <p:cNvPr id="20" name="Freeform 30">
              <a:extLst>
                <a:ext uri="{FF2B5EF4-FFF2-40B4-BE49-F238E27FC236}">
                  <a16:creationId xmlns:a16="http://schemas.microsoft.com/office/drawing/2014/main" id="{DCCAE832-6F05-4CFC-B053-D29E8F582615}"/>
                </a:ext>
              </a:extLst>
            </p:cNvPr>
            <p:cNvSpPr/>
            <p:nvPr/>
          </p:nvSpPr>
          <p:spPr>
            <a:xfrm>
              <a:off x="384429" y="562356"/>
              <a:ext cx="148971" cy="215900"/>
            </a:xfrm>
            <a:custGeom>
              <a:avLst/>
              <a:gdLst/>
              <a:ahLst/>
              <a:cxnLst/>
              <a:rect l="l" t="t" r="r" b="b"/>
              <a:pathLst>
                <a:path w="148971" h="215900">
                  <a:moveTo>
                    <a:pt x="148844" y="145288"/>
                  </a:moveTo>
                  <a:lnTo>
                    <a:pt x="148844" y="110109"/>
                  </a:lnTo>
                  <a:cubicBezTo>
                    <a:pt x="123825" y="110109"/>
                    <a:pt x="107188" y="101981"/>
                    <a:pt x="96012" y="89916"/>
                  </a:cubicBezTo>
                  <a:cubicBezTo>
                    <a:pt x="73152" y="65024"/>
                    <a:pt x="73787" y="23368"/>
                    <a:pt x="73787" y="0"/>
                  </a:cubicBezTo>
                  <a:lnTo>
                    <a:pt x="0" y="0"/>
                  </a:lnTo>
                  <a:cubicBezTo>
                    <a:pt x="0" y="123952"/>
                    <a:pt x="19304" y="158242"/>
                    <a:pt x="60706" y="215900"/>
                  </a:cubicBezTo>
                  <a:cubicBezTo>
                    <a:pt x="60706" y="204216"/>
                    <a:pt x="75057" y="176530"/>
                    <a:pt x="96139" y="159512"/>
                  </a:cubicBezTo>
                  <a:lnTo>
                    <a:pt x="96139" y="159512"/>
                  </a:lnTo>
                  <a:cubicBezTo>
                    <a:pt x="106553" y="151130"/>
                    <a:pt x="118618" y="145288"/>
                    <a:pt x="131445" y="145288"/>
                  </a:cubicBezTo>
                  <a:lnTo>
                    <a:pt x="148971" y="145288"/>
                  </a:lnTo>
                  <a:close/>
                  <a:moveTo>
                    <a:pt x="80264" y="152273"/>
                  </a:moveTo>
                  <a:lnTo>
                    <a:pt x="56388" y="181991"/>
                  </a:lnTo>
                  <a:cubicBezTo>
                    <a:pt x="30353" y="142240"/>
                    <a:pt x="17145" y="105664"/>
                    <a:pt x="15748" y="15621"/>
                  </a:cubicBezTo>
                  <a:lnTo>
                    <a:pt x="58039" y="15621"/>
                  </a:lnTo>
                  <a:cubicBezTo>
                    <a:pt x="58547" y="40005"/>
                    <a:pt x="61722" y="71755"/>
                    <a:pt x="80137" y="95504"/>
                  </a:cubicBezTo>
                  <a:lnTo>
                    <a:pt x="80137" y="152273"/>
                  </a:lnTo>
                </a:path>
              </a:pathLst>
            </a:custGeom>
            <a:solidFill>
              <a:srgbClr val="FFFFFF"/>
            </a:solidFill>
          </p:spPr>
        </p:sp>
        <p:sp>
          <p:nvSpPr>
            <p:cNvPr id="21" name="Freeform 31">
              <a:extLst>
                <a:ext uri="{FF2B5EF4-FFF2-40B4-BE49-F238E27FC236}">
                  <a16:creationId xmlns:a16="http://schemas.microsoft.com/office/drawing/2014/main" id="{8BBEA148-FD2F-4E7C-8479-DD5D2190A41A}"/>
                </a:ext>
              </a:extLst>
            </p:cNvPr>
            <p:cNvSpPr/>
            <p:nvPr/>
          </p:nvSpPr>
          <p:spPr>
            <a:xfrm>
              <a:off x="647319" y="509651"/>
              <a:ext cx="68961" cy="68834"/>
            </a:xfrm>
            <a:custGeom>
              <a:avLst/>
              <a:gdLst/>
              <a:ahLst/>
              <a:cxnLst/>
              <a:rect l="l" t="t" r="r" b="b"/>
              <a:pathLst>
                <a:path w="68961" h="68834">
                  <a:moveTo>
                    <a:pt x="0" y="0"/>
                  </a:moveTo>
                  <a:lnTo>
                    <a:pt x="0" y="68834"/>
                  </a:lnTo>
                  <a:lnTo>
                    <a:pt x="68961" y="68834"/>
                  </a:lnTo>
                  <a:lnTo>
                    <a:pt x="68961" y="0"/>
                  </a:lnTo>
                  <a:close/>
                  <a:moveTo>
                    <a:pt x="21336" y="47498"/>
                  </a:moveTo>
                  <a:lnTo>
                    <a:pt x="21336" y="21336"/>
                  </a:lnTo>
                  <a:lnTo>
                    <a:pt x="47625" y="21336"/>
                  </a:lnTo>
                  <a:lnTo>
                    <a:pt x="47625" y="47625"/>
                  </a:lnTo>
                  <a:close/>
                </a:path>
              </a:pathLst>
            </a:custGeom>
            <a:solidFill>
              <a:srgbClr val="FFFFFF"/>
            </a:solidFill>
          </p:spPr>
        </p:sp>
        <p:sp>
          <p:nvSpPr>
            <p:cNvPr id="22" name="Freeform 32">
              <a:extLst>
                <a:ext uri="{FF2B5EF4-FFF2-40B4-BE49-F238E27FC236}">
                  <a16:creationId xmlns:a16="http://schemas.microsoft.com/office/drawing/2014/main" id="{B8F817F5-7E32-4BD2-90DA-8D8CBA7F9778}"/>
                </a:ext>
              </a:extLst>
            </p:cNvPr>
            <p:cNvSpPr/>
            <p:nvPr/>
          </p:nvSpPr>
          <p:spPr>
            <a:xfrm>
              <a:off x="497332" y="541909"/>
              <a:ext cx="94234" cy="93980"/>
            </a:xfrm>
            <a:custGeom>
              <a:avLst/>
              <a:gdLst/>
              <a:ahLst/>
              <a:cxnLst/>
              <a:rect l="l" t="t" r="r" b="b"/>
              <a:pathLst>
                <a:path w="94234" h="93980">
                  <a:moveTo>
                    <a:pt x="47117" y="93980"/>
                  </a:moveTo>
                  <a:cubicBezTo>
                    <a:pt x="73152" y="93980"/>
                    <a:pt x="94234" y="72898"/>
                    <a:pt x="94234" y="46990"/>
                  </a:cubicBezTo>
                  <a:cubicBezTo>
                    <a:pt x="94234" y="21082"/>
                    <a:pt x="73152" y="0"/>
                    <a:pt x="47117" y="0"/>
                  </a:cubicBezTo>
                  <a:cubicBezTo>
                    <a:pt x="21082" y="0"/>
                    <a:pt x="0" y="21082"/>
                    <a:pt x="0" y="46990"/>
                  </a:cubicBezTo>
                  <a:cubicBezTo>
                    <a:pt x="0" y="72898"/>
                    <a:pt x="21082" y="93980"/>
                    <a:pt x="47117" y="93980"/>
                  </a:cubicBezTo>
                  <a:close/>
                  <a:moveTo>
                    <a:pt x="47117" y="30861"/>
                  </a:moveTo>
                  <a:lnTo>
                    <a:pt x="63246" y="38100"/>
                  </a:lnTo>
                  <a:cubicBezTo>
                    <a:pt x="63246" y="55880"/>
                    <a:pt x="56007" y="63119"/>
                    <a:pt x="47117" y="63119"/>
                  </a:cubicBezTo>
                  <a:lnTo>
                    <a:pt x="30988" y="55880"/>
                  </a:lnTo>
                  <a:cubicBezTo>
                    <a:pt x="30988" y="38100"/>
                    <a:pt x="38227" y="30861"/>
                    <a:pt x="47117" y="30861"/>
                  </a:cubicBezTo>
                </a:path>
              </a:pathLst>
            </a:custGeom>
            <a:solidFill>
              <a:srgbClr val="FFFFFF"/>
            </a:solidFill>
          </p:spPr>
        </p:sp>
        <p:sp>
          <p:nvSpPr>
            <p:cNvPr id="23" name="Freeform 33">
              <a:extLst>
                <a:ext uri="{FF2B5EF4-FFF2-40B4-BE49-F238E27FC236}">
                  <a16:creationId xmlns:a16="http://schemas.microsoft.com/office/drawing/2014/main" id="{AC6B6AED-F280-443C-BAC9-0678B67AE0F0}"/>
                </a:ext>
              </a:extLst>
            </p:cNvPr>
            <p:cNvSpPr/>
            <p:nvPr/>
          </p:nvSpPr>
          <p:spPr>
            <a:xfrm>
              <a:off x="503047" y="406019"/>
              <a:ext cx="104267" cy="117983"/>
            </a:xfrm>
            <a:custGeom>
              <a:avLst/>
              <a:gdLst/>
              <a:ahLst/>
              <a:cxnLst/>
              <a:rect l="l" t="t" r="r" b="b"/>
              <a:pathLst>
                <a:path w="104267" h="117983">
                  <a:moveTo>
                    <a:pt x="100457" y="0"/>
                  </a:moveTo>
                  <a:lnTo>
                    <a:pt x="0" y="62230"/>
                  </a:lnTo>
                  <a:lnTo>
                    <a:pt x="104267" y="117983"/>
                  </a:lnTo>
                  <a:lnTo>
                    <a:pt x="100457" y="0"/>
                  </a:lnTo>
                  <a:close/>
                  <a:moveTo>
                    <a:pt x="47371" y="60833"/>
                  </a:moveTo>
                  <a:lnTo>
                    <a:pt x="79375" y="41021"/>
                  </a:lnTo>
                  <a:lnTo>
                    <a:pt x="80645" y="78613"/>
                  </a:lnTo>
                  <a:lnTo>
                    <a:pt x="47498" y="60833"/>
                  </a:lnTo>
                </a:path>
              </a:pathLst>
            </a:custGeom>
            <a:solidFill>
              <a:srgbClr val="FFFFFF"/>
            </a:solidFill>
          </p:spPr>
        </p:sp>
        <p:sp>
          <p:nvSpPr>
            <p:cNvPr id="24" name="Freeform 34">
              <a:extLst>
                <a:ext uri="{FF2B5EF4-FFF2-40B4-BE49-F238E27FC236}">
                  <a16:creationId xmlns:a16="http://schemas.microsoft.com/office/drawing/2014/main" id="{2417207D-7FF1-408F-91AE-81CD740ADD40}"/>
                </a:ext>
              </a:extLst>
            </p:cNvPr>
            <p:cNvSpPr/>
            <p:nvPr/>
          </p:nvSpPr>
          <p:spPr>
            <a:xfrm>
              <a:off x="659384" y="399542"/>
              <a:ext cx="56896" cy="58547"/>
            </a:xfrm>
            <a:custGeom>
              <a:avLst/>
              <a:gdLst/>
              <a:ahLst/>
              <a:cxnLst/>
              <a:rect l="l" t="t" r="r" b="b"/>
              <a:pathLst>
                <a:path w="56896" h="58547">
                  <a:moveTo>
                    <a:pt x="12192" y="0"/>
                  </a:moveTo>
                  <a:lnTo>
                    <a:pt x="0" y="58547"/>
                  </a:lnTo>
                  <a:lnTo>
                    <a:pt x="56896" y="39878"/>
                  </a:lnTo>
                  <a:lnTo>
                    <a:pt x="12192" y="0"/>
                  </a:lnTo>
                </a:path>
              </a:pathLst>
            </a:custGeom>
            <a:solidFill>
              <a:srgbClr val="FFFFFF"/>
            </a:solidFill>
          </p:spPr>
        </p:sp>
        <p:sp>
          <p:nvSpPr>
            <p:cNvPr id="25" name="Freeform 35">
              <a:extLst>
                <a:ext uri="{FF2B5EF4-FFF2-40B4-BE49-F238E27FC236}">
                  <a16:creationId xmlns:a16="http://schemas.microsoft.com/office/drawing/2014/main" id="{8EB47C7F-DA0E-458A-9D39-4448048645F9}"/>
                </a:ext>
              </a:extLst>
            </p:cNvPr>
            <p:cNvSpPr/>
            <p:nvPr/>
          </p:nvSpPr>
          <p:spPr>
            <a:xfrm>
              <a:off x="449072" y="807466"/>
              <a:ext cx="267589" cy="423672"/>
            </a:xfrm>
            <a:custGeom>
              <a:avLst/>
              <a:gdLst/>
              <a:ahLst/>
              <a:cxnLst/>
              <a:rect l="l" t="t" r="r" b="b"/>
              <a:pathLst>
                <a:path w="267589" h="423672">
                  <a:moveTo>
                    <a:pt x="259969" y="320675"/>
                  </a:moveTo>
                  <a:lnTo>
                    <a:pt x="84455" y="215011"/>
                  </a:lnTo>
                  <a:lnTo>
                    <a:pt x="84455" y="0"/>
                  </a:lnTo>
                  <a:lnTo>
                    <a:pt x="0" y="0"/>
                  </a:lnTo>
                  <a:lnTo>
                    <a:pt x="0" y="262636"/>
                  </a:lnTo>
                  <a:lnTo>
                    <a:pt x="7620" y="267208"/>
                  </a:lnTo>
                  <a:cubicBezTo>
                    <a:pt x="86233" y="314452"/>
                    <a:pt x="164973" y="361823"/>
                    <a:pt x="243586" y="409194"/>
                  </a:cubicBezTo>
                  <a:lnTo>
                    <a:pt x="267589" y="423672"/>
                  </a:lnTo>
                  <a:lnTo>
                    <a:pt x="267589" y="325247"/>
                  </a:lnTo>
                  <a:lnTo>
                    <a:pt x="259969" y="320675"/>
                  </a:lnTo>
                  <a:close/>
                  <a:moveTo>
                    <a:pt x="41402" y="269113"/>
                  </a:moveTo>
                  <a:lnTo>
                    <a:pt x="15875" y="253746"/>
                  </a:lnTo>
                  <a:lnTo>
                    <a:pt x="15875" y="15875"/>
                  </a:lnTo>
                  <a:lnTo>
                    <a:pt x="68707" y="15875"/>
                  </a:lnTo>
                  <a:lnTo>
                    <a:pt x="68707" y="224028"/>
                  </a:lnTo>
                  <a:lnTo>
                    <a:pt x="162687" y="280543"/>
                  </a:lnTo>
                  <a:lnTo>
                    <a:pt x="162687" y="342011"/>
                  </a:lnTo>
                  <a:lnTo>
                    <a:pt x="41529" y="269113"/>
                  </a:lnTo>
                </a:path>
              </a:pathLst>
            </a:custGeom>
            <a:solidFill>
              <a:srgbClr val="FFFFFF"/>
            </a:solidFill>
          </p:spPr>
        </p:sp>
      </p:grpSp>
      <p:sp>
        <p:nvSpPr>
          <p:cNvPr id="26" name="TextBox 52">
            <a:extLst>
              <a:ext uri="{FF2B5EF4-FFF2-40B4-BE49-F238E27FC236}">
                <a16:creationId xmlns:a16="http://schemas.microsoft.com/office/drawing/2014/main" id="{CAD0A183-3BFE-4B41-8B83-ACFDAEF0F1EB}"/>
              </a:ext>
            </a:extLst>
          </p:cNvPr>
          <p:cNvSpPr txBox="1"/>
          <p:nvPr/>
        </p:nvSpPr>
        <p:spPr>
          <a:xfrm>
            <a:off x="3862900" y="930818"/>
            <a:ext cx="3816268" cy="323165"/>
          </a:xfrm>
          <a:prstGeom prst="rect">
            <a:avLst/>
          </a:prstGeom>
        </p:spPr>
        <p:txBody>
          <a:bodyPr wrap="square" lIns="0" tIns="0" rIns="0" bIns="0" rtlCol="0" anchor="t">
            <a:spAutoFit/>
          </a:bodyPr>
          <a:lstStyle/>
          <a:p>
            <a:pPr algn="l">
              <a:lnSpc>
                <a:spcPct val="100000"/>
              </a:lnSpc>
            </a:pPr>
            <a:r>
              <a:rPr lang="en-US" sz="700" spc="3">
                <a:solidFill>
                  <a:schemeClr val="bg1"/>
                </a:solidFill>
                <a:latin typeface="Verdana" panose="020B0604030504040204" pitchFamily="34" charset="0"/>
                <a:ea typeface="Verdana" panose="020B0604030504040204" pitchFamily="34" charset="0"/>
              </a:rPr>
              <a:t>Erasmus+ KA220 </a:t>
            </a:r>
          </a:p>
          <a:p>
            <a:pPr algn="l">
              <a:lnSpc>
                <a:spcPct val="100000"/>
              </a:lnSpc>
            </a:pPr>
            <a:r>
              <a:rPr lang="en-US" sz="700" spc="3">
                <a:solidFill>
                  <a:schemeClr val="bg1"/>
                </a:solidFill>
                <a:latin typeface="Verdana" panose="020B0604030504040204" pitchFamily="34" charset="0"/>
                <a:ea typeface="Verdana" panose="020B0604030504040204" pitchFamily="34" charset="0"/>
              </a:rPr>
              <a:t>Cooperation Partnerships in Higher Education </a:t>
            </a:r>
          </a:p>
          <a:p>
            <a:pPr algn="l">
              <a:lnSpc>
                <a:spcPct val="100000"/>
              </a:lnSpc>
            </a:pPr>
            <a:r>
              <a:rPr lang="en-US" sz="700" b="1" spc="3">
                <a:solidFill>
                  <a:schemeClr val="bg1"/>
                </a:solidFill>
                <a:latin typeface="Verdana" panose="020B0604030504040204" pitchFamily="34" charset="0"/>
                <a:ea typeface="Verdana" panose="020B0604030504040204" pitchFamily="34" charset="0"/>
              </a:rPr>
              <a:t>01.10.2023 – 30.09.2025</a:t>
            </a:r>
          </a:p>
        </p:txBody>
      </p:sp>
      <p:sp>
        <p:nvSpPr>
          <p:cNvPr id="27" name="Rectángulo 26">
            <a:extLst>
              <a:ext uri="{FF2B5EF4-FFF2-40B4-BE49-F238E27FC236}">
                <a16:creationId xmlns:a16="http://schemas.microsoft.com/office/drawing/2014/main" id="{1309F005-356F-49B4-9E6F-43C92CDDC81A}"/>
              </a:ext>
            </a:extLst>
          </p:cNvPr>
          <p:cNvSpPr/>
          <p:nvPr/>
        </p:nvSpPr>
        <p:spPr>
          <a:xfrm>
            <a:off x="278772" y="1208546"/>
            <a:ext cx="3033884" cy="954107"/>
          </a:xfrm>
          <a:prstGeom prst="rect">
            <a:avLst/>
          </a:prstGeom>
          <a:noFill/>
        </p:spPr>
        <p:txBody>
          <a:bodyPr wrap="square" lIns="91440" tIns="45720" rIns="91440" bIns="45720" anchor="t">
            <a:spAutoFit/>
          </a:bodyPr>
          <a:lstStyle/>
          <a:p>
            <a:pPr algn="ctr"/>
            <a:r>
              <a:rPr lang="es-ES" sz="3600" b="0" cap="none" spc="0" dirty="0" err="1">
                <a:ln w="0"/>
                <a:solidFill>
                  <a:schemeClr val="bg1"/>
                </a:solidFill>
                <a:effectLst/>
                <a:latin typeface="Bahnschrift Light"/>
              </a:rPr>
              <a:t>Newsletter</a:t>
            </a:r>
            <a:r>
              <a:rPr lang="es-ES" sz="3600" b="0" cap="none" spc="0" dirty="0">
                <a:ln w="0"/>
                <a:solidFill>
                  <a:schemeClr val="bg1"/>
                </a:solidFill>
                <a:effectLst/>
                <a:latin typeface="Bahnschrift Light"/>
              </a:rPr>
              <a:t> </a:t>
            </a:r>
            <a:r>
              <a:rPr lang="lt-LT" sz="3600" dirty="0">
                <a:ln w="0"/>
                <a:solidFill>
                  <a:schemeClr val="bg1"/>
                </a:solidFill>
                <a:latin typeface="Bahnschrift Light"/>
              </a:rPr>
              <a:t>2</a:t>
            </a:r>
          </a:p>
          <a:p>
            <a:pPr algn="ctr"/>
            <a:r>
              <a:rPr lang="es-ES" sz="2000" dirty="0">
                <a:ln w="0"/>
                <a:solidFill>
                  <a:schemeClr val="bg1"/>
                </a:solidFill>
                <a:latin typeface="Bahnschrift Light"/>
              </a:rPr>
              <a:t>Octubre</a:t>
            </a:r>
            <a:r>
              <a:rPr lang="lt-LT" sz="2000" dirty="0">
                <a:ln w="0"/>
                <a:solidFill>
                  <a:schemeClr val="bg1"/>
                </a:solidFill>
                <a:latin typeface="Bahnschrift Light"/>
              </a:rPr>
              <a:t> 2024</a:t>
            </a:r>
            <a:endParaRPr lang="lt-LT" sz="2000" dirty="0">
              <a:ln w="0"/>
              <a:solidFill>
                <a:schemeClr val="bg1"/>
              </a:solidFill>
              <a:latin typeface="Bahnschrift Light" panose="020B0502040204020203" pitchFamily="34" charset="0"/>
            </a:endParaRPr>
          </a:p>
        </p:txBody>
      </p:sp>
      <p:sp>
        <p:nvSpPr>
          <p:cNvPr id="28" name="Rectángulo: esquinas redondeadas 27">
            <a:extLst>
              <a:ext uri="{FF2B5EF4-FFF2-40B4-BE49-F238E27FC236}">
                <a16:creationId xmlns:a16="http://schemas.microsoft.com/office/drawing/2014/main" id="{4E228E91-A7F6-4537-A640-D596362EDACB}"/>
              </a:ext>
            </a:extLst>
          </p:cNvPr>
          <p:cNvSpPr/>
          <p:nvPr/>
        </p:nvSpPr>
        <p:spPr>
          <a:xfrm>
            <a:off x="3862900" y="1375740"/>
            <a:ext cx="2006103" cy="4488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pPr>
            <a:endParaRPr lang="es-ES" sz="1000">
              <a:latin typeface="Verdana" panose="020B0604030504040204" pitchFamily="34" charset="0"/>
              <a:ea typeface="Verdana" panose="020B0604030504040204" pitchFamily="34" charset="0"/>
              <a:cs typeface="Verdana"/>
            </a:endParaRPr>
          </a:p>
        </p:txBody>
      </p:sp>
      <p:pic>
        <p:nvPicPr>
          <p:cNvPr id="29" name="Imagen 28">
            <a:extLst>
              <a:ext uri="{FF2B5EF4-FFF2-40B4-BE49-F238E27FC236}">
                <a16:creationId xmlns:a16="http://schemas.microsoft.com/office/drawing/2014/main" id="{9345A783-5849-457C-BB0D-6C4359532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364" y="1591179"/>
            <a:ext cx="141292" cy="148728"/>
          </a:xfrm>
          <a:prstGeom prst="rect">
            <a:avLst/>
          </a:prstGeom>
        </p:spPr>
      </p:pic>
      <p:pic>
        <p:nvPicPr>
          <p:cNvPr id="30" name="Imagen 29">
            <a:extLst>
              <a:ext uri="{FF2B5EF4-FFF2-40B4-BE49-F238E27FC236}">
                <a16:creationId xmlns:a16="http://schemas.microsoft.com/office/drawing/2014/main" id="{8305407E-61C1-4B12-8E95-FF5E405D8A9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63055" y="1402898"/>
            <a:ext cx="175127" cy="175127"/>
          </a:xfrm>
          <a:prstGeom prst="rect">
            <a:avLst/>
          </a:prstGeom>
        </p:spPr>
      </p:pic>
      <p:sp>
        <p:nvSpPr>
          <p:cNvPr id="7" name="Rectángulo 6">
            <a:extLst>
              <a:ext uri="{FF2B5EF4-FFF2-40B4-BE49-F238E27FC236}">
                <a16:creationId xmlns:a16="http://schemas.microsoft.com/office/drawing/2014/main" id="{79267EC2-E04F-4A26-BD01-8A7E03BDF399}"/>
              </a:ext>
            </a:extLst>
          </p:cNvPr>
          <p:cNvSpPr/>
          <p:nvPr/>
        </p:nvSpPr>
        <p:spPr>
          <a:xfrm>
            <a:off x="4138182" y="1366785"/>
            <a:ext cx="1106137" cy="230832"/>
          </a:xfrm>
          <a:prstGeom prst="rect">
            <a:avLst/>
          </a:prstGeom>
        </p:spPr>
        <p:txBody>
          <a:bodyPr wrap="none">
            <a:spAutoFit/>
          </a:bodyPr>
          <a:lstStyle/>
          <a:p>
            <a:pPr marL="12700">
              <a:lnSpc>
                <a:spcPct val="100000"/>
              </a:lnSpc>
              <a:spcBef>
                <a:spcPts val="100"/>
              </a:spcBef>
            </a:pPr>
            <a:r>
              <a:rPr lang="es-ES" sz="900" spc="-114">
                <a:solidFill>
                  <a:schemeClr val="accent1"/>
                </a:solidFill>
                <a:latin typeface="Verdana" panose="020B0604030504040204" pitchFamily="34" charset="0"/>
                <a:ea typeface="Verdana" panose="020B0604030504040204" pitchFamily="34" charset="0"/>
                <a:cs typeface="Verdana"/>
                <a:hlinkClick r:id="rId6">
                  <a:extLst>
                    <a:ext uri="{A12FA001-AC4F-418D-AE19-62706E023703}">
                      <ahyp:hlinkClr xmlns:ahyp="http://schemas.microsoft.com/office/drawing/2018/hyperlinkcolor" val="tx"/>
                    </a:ext>
                  </a:extLst>
                </a:hlinkClick>
              </a:rPr>
              <a:t>www.</a:t>
            </a:r>
            <a:r>
              <a:rPr lang="es-ES" sz="900" b="1" spc="-114">
                <a:solidFill>
                  <a:schemeClr val="accent1"/>
                </a:solidFill>
                <a:latin typeface="Verdana" panose="020B0604030504040204" pitchFamily="34" charset="0"/>
                <a:ea typeface="Verdana" panose="020B0604030504040204" pitchFamily="34" charset="0"/>
                <a:cs typeface="Verdana"/>
                <a:hlinkClick r:id="rId6">
                  <a:extLst>
                    <a:ext uri="{A12FA001-AC4F-418D-AE19-62706E023703}">
                      <ahyp:hlinkClr xmlns:ahyp="http://schemas.microsoft.com/office/drawing/2018/hyperlinkcolor" val="tx"/>
                    </a:ext>
                  </a:extLst>
                </a:hlinkClick>
              </a:rPr>
              <a:t>aiss</a:t>
            </a:r>
            <a:r>
              <a:rPr lang="es-ES" sz="900" spc="-114">
                <a:solidFill>
                  <a:schemeClr val="accent1"/>
                </a:solidFill>
                <a:latin typeface="Verdana" panose="020B0604030504040204" pitchFamily="34" charset="0"/>
                <a:ea typeface="Verdana" panose="020B0604030504040204" pitchFamily="34" charset="0"/>
                <a:cs typeface="Verdana"/>
                <a:hlinkClick r:id="rId6">
                  <a:extLst>
                    <a:ext uri="{A12FA001-AC4F-418D-AE19-62706E023703}">
                      <ahyp:hlinkClr xmlns:ahyp="http://schemas.microsoft.com/office/drawing/2018/hyperlinkcolor" val="tx"/>
                    </a:ext>
                  </a:extLst>
                </a:hlinkClick>
              </a:rPr>
              <a:t>project.eu</a:t>
            </a:r>
            <a:endParaRPr lang="es-ES" sz="900" spc="-114">
              <a:solidFill>
                <a:schemeClr val="accent1"/>
              </a:solidFill>
              <a:latin typeface="Verdana" panose="020B0604030504040204" pitchFamily="34" charset="0"/>
              <a:ea typeface="Verdana" panose="020B0604030504040204" pitchFamily="34" charset="0"/>
              <a:cs typeface="Verdana"/>
            </a:endParaRPr>
          </a:p>
        </p:txBody>
      </p:sp>
      <p:sp>
        <p:nvSpPr>
          <p:cNvPr id="31" name="Rectángulo 30">
            <a:extLst>
              <a:ext uri="{FF2B5EF4-FFF2-40B4-BE49-F238E27FC236}">
                <a16:creationId xmlns:a16="http://schemas.microsoft.com/office/drawing/2014/main" id="{48BE0B85-A889-4F7E-AF55-DAE453A5BA51}"/>
              </a:ext>
            </a:extLst>
          </p:cNvPr>
          <p:cNvSpPr/>
          <p:nvPr/>
        </p:nvSpPr>
        <p:spPr>
          <a:xfrm>
            <a:off x="4128656" y="1545265"/>
            <a:ext cx="1660455" cy="230832"/>
          </a:xfrm>
          <a:prstGeom prst="rect">
            <a:avLst/>
          </a:prstGeom>
        </p:spPr>
        <p:txBody>
          <a:bodyPr wrap="none">
            <a:spAutoFit/>
          </a:bodyPr>
          <a:lstStyle/>
          <a:p>
            <a:pPr marL="12700">
              <a:lnSpc>
                <a:spcPct val="100000"/>
              </a:lnSpc>
              <a:spcBef>
                <a:spcPts val="100"/>
              </a:spcBef>
            </a:pPr>
            <a:r>
              <a:rPr lang="es-ES" sz="900" spc="-114">
                <a:solidFill>
                  <a:srgbClr val="231F20"/>
                </a:solidFill>
                <a:latin typeface="Verdana" panose="020B0604030504040204" pitchFamily="34" charset="0"/>
                <a:ea typeface="Verdana" panose="020B0604030504040204" pitchFamily="34" charset="0"/>
                <a:cs typeface="Verdana"/>
                <a:hlinkClick r:id="rId7"/>
              </a:rPr>
              <a:t>www.Facebook.com/</a:t>
            </a:r>
            <a:r>
              <a:rPr lang="es-ES" sz="900" b="1" spc="-114">
                <a:solidFill>
                  <a:srgbClr val="231F20"/>
                </a:solidFill>
                <a:latin typeface="Verdana" panose="020B0604030504040204" pitchFamily="34" charset="0"/>
                <a:ea typeface="Verdana" panose="020B0604030504040204" pitchFamily="34" charset="0"/>
                <a:cs typeface="Verdana"/>
                <a:hlinkClick r:id="rId7"/>
              </a:rPr>
              <a:t>aiss</a:t>
            </a:r>
            <a:r>
              <a:rPr lang="es-ES" sz="900" spc="-114">
                <a:solidFill>
                  <a:srgbClr val="231F20"/>
                </a:solidFill>
                <a:latin typeface="Verdana" panose="020B0604030504040204" pitchFamily="34" charset="0"/>
                <a:ea typeface="Verdana" panose="020B0604030504040204" pitchFamily="34" charset="0"/>
                <a:cs typeface="Verdana"/>
                <a:hlinkClick r:id="rId7"/>
              </a:rPr>
              <a:t>project</a:t>
            </a:r>
            <a:endParaRPr lang="es-ES" sz="900" spc="-114">
              <a:solidFill>
                <a:srgbClr val="231F20"/>
              </a:solidFill>
              <a:latin typeface="Verdana" panose="020B0604030504040204" pitchFamily="34" charset="0"/>
              <a:ea typeface="Verdana" panose="020B0604030504040204" pitchFamily="34" charset="0"/>
              <a:cs typeface="Verdana"/>
            </a:endParaRPr>
          </a:p>
        </p:txBody>
      </p:sp>
      <p:pic>
        <p:nvPicPr>
          <p:cNvPr id="2" name="Picture 1"/>
          <p:cNvPicPr>
            <a:picLocks noChangeAspect="1"/>
          </p:cNvPicPr>
          <p:nvPr/>
        </p:nvPicPr>
        <p:blipFill>
          <a:blip r:embed="rId8"/>
          <a:stretch>
            <a:fillRect/>
          </a:stretch>
        </p:blipFill>
        <p:spPr>
          <a:xfrm>
            <a:off x="4128656" y="5552877"/>
            <a:ext cx="2344326" cy="3253799"/>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6802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DC959352-C869-4ACF-BEA4-7B8E12206B47}"/>
              </a:ext>
            </a:extLst>
          </p:cNvPr>
          <p:cNvSpPr/>
          <p:nvPr/>
        </p:nvSpPr>
        <p:spPr>
          <a:xfrm>
            <a:off x="184755" y="2439029"/>
            <a:ext cx="3144982" cy="369332"/>
          </a:xfrm>
          <a:prstGeom prst="round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object 3">
            <a:extLst>
              <a:ext uri="{FF2B5EF4-FFF2-40B4-BE49-F238E27FC236}">
                <a16:creationId xmlns:a16="http://schemas.microsoft.com/office/drawing/2014/main" id="{EAF5C2A2-C7E8-4891-AC6E-79F750173C4A}"/>
              </a:ext>
            </a:extLst>
          </p:cNvPr>
          <p:cNvGrpSpPr/>
          <p:nvPr/>
        </p:nvGrpSpPr>
        <p:grpSpPr>
          <a:xfrm>
            <a:off x="319708" y="4898651"/>
            <a:ext cx="1030235" cy="453872"/>
            <a:chOff x="2129104" y="1279080"/>
            <a:chExt cx="1106170" cy="523875"/>
          </a:xfrm>
        </p:grpSpPr>
        <p:pic>
          <p:nvPicPr>
            <p:cNvPr id="26" name="object 4">
              <a:extLst>
                <a:ext uri="{FF2B5EF4-FFF2-40B4-BE49-F238E27FC236}">
                  <a16:creationId xmlns:a16="http://schemas.microsoft.com/office/drawing/2014/main" id="{FD2CC0E9-FA22-4050-921F-49D94B05D6C6}"/>
                </a:ext>
              </a:extLst>
            </p:cNvPr>
            <p:cNvPicPr/>
            <p:nvPr/>
          </p:nvPicPr>
          <p:blipFill>
            <a:blip r:embed="rId2" cstate="print"/>
            <a:stretch>
              <a:fillRect/>
            </a:stretch>
          </p:blipFill>
          <p:spPr>
            <a:xfrm>
              <a:off x="2208511" y="1342466"/>
              <a:ext cx="184876" cy="230530"/>
            </a:xfrm>
            <a:prstGeom prst="rect">
              <a:avLst/>
            </a:prstGeom>
          </p:spPr>
        </p:pic>
        <p:pic>
          <p:nvPicPr>
            <p:cNvPr id="27" name="object 5">
              <a:extLst>
                <a:ext uri="{FF2B5EF4-FFF2-40B4-BE49-F238E27FC236}">
                  <a16:creationId xmlns:a16="http://schemas.microsoft.com/office/drawing/2014/main" id="{5A3709CC-52F6-467A-9D15-B4EAC913C916}"/>
                </a:ext>
              </a:extLst>
            </p:cNvPr>
            <p:cNvPicPr/>
            <p:nvPr/>
          </p:nvPicPr>
          <p:blipFill>
            <a:blip r:embed="rId3" cstate="print"/>
            <a:stretch>
              <a:fillRect/>
            </a:stretch>
          </p:blipFill>
          <p:spPr>
            <a:xfrm>
              <a:off x="2129104" y="1279080"/>
              <a:ext cx="1106170" cy="523328"/>
            </a:xfrm>
            <a:prstGeom prst="rect">
              <a:avLst/>
            </a:prstGeom>
          </p:spPr>
        </p:pic>
      </p:grpSp>
      <p:pic>
        <p:nvPicPr>
          <p:cNvPr id="28" name="object 26">
            <a:extLst>
              <a:ext uri="{FF2B5EF4-FFF2-40B4-BE49-F238E27FC236}">
                <a16:creationId xmlns:a16="http://schemas.microsoft.com/office/drawing/2014/main" id="{521650CC-CFCB-40F1-BA49-5A6E51D374F0}"/>
              </a:ext>
            </a:extLst>
          </p:cNvPr>
          <p:cNvPicPr/>
          <p:nvPr/>
        </p:nvPicPr>
        <p:blipFill>
          <a:blip r:embed="rId4" cstate="print"/>
          <a:stretch>
            <a:fillRect/>
          </a:stretch>
        </p:blipFill>
        <p:spPr>
          <a:xfrm>
            <a:off x="5555915" y="4866943"/>
            <a:ext cx="901627" cy="484925"/>
          </a:xfrm>
          <a:prstGeom prst="rect">
            <a:avLst/>
          </a:prstGeom>
        </p:spPr>
      </p:pic>
      <p:pic>
        <p:nvPicPr>
          <p:cNvPr id="29" name="object 27">
            <a:extLst>
              <a:ext uri="{FF2B5EF4-FFF2-40B4-BE49-F238E27FC236}">
                <a16:creationId xmlns:a16="http://schemas.microsoft.com/office/drawing/2014/main" id="{0B477EEA-FE6C-41A6-B751-97A2E07D2243}"/>
              </a:ext>
            </a:extLst>
          </p:cNvPr>
          <p:cNvPicPr/>
          <p:nvPr/>
        </p:nvPicPr>
        <p:blipFill>
          <a:blip r:embed="rId5" cstate="print"/>
          <a:stretch>
            <a:fillRect/>
          </a:stretch>
        </p:blipFill>
        <p:spPr>
          <a:xfrm>
            <a:off x="1860868" y="4866943"/>
            <a:ext cx="1468869" cy="453872"/>
          </a:xfrm>
          <a:prstGeom prst="rect">
            <a:avLst/>
          </a:prstGeom>
        </p:spPr>
      </p:pic>
      <p:pic>
        <p:nvPicPr>
          <p:cNvPr id="30" name="object 28">
            <a:extLst>
              <a:ext uri="{FF2B5EF4-FFF2-40B4-BE49-F238E27FC236}">
                <a16:creationId xmlns:a16="http://schemas.microsoft.com/office/drawing/2014/main" id="{14183934-DED2-48E7-A5D8-9E6C2CB81E4D}"/>
              </a:ext>
            </a:extLst>
          </p:cNvPr>
          <p:cNvPicPr/>
          <p:nvPr/>
        </p:nvPicPr>
        <p:blipFill>
          <a:blip r:embed="rId6" cstate="print"/>
          <a:stretch>
            <a:fillRect/>
          </a:stretch>
        </p:blipFill>
        <p:spPr>
          <a:xfrm>
            <a:off x="3740706" y="4888071"/>
            <a:ext cx="1433601" cy="407339"/>
          </a:xfrm>
          <a:prstGeom prst="rect">
            <a:avLst/>
          </a:prstGeom>
        </p:spPr>
      </p:pic>
      <p:sp>
        <p:nvSpPr>
          <p:cNvPr id="51" name="CuadroTexto 50">
            <a:extLst>
              <a:ext uri="{FF2B5EF4-FFF2-40B4-BE49-F238E27FC236}">
                <a16:creationId xmlns:a16="http://schemas.microsoft.com/office/drawing/2014/main" id="{95A2BBD1-0E88-4778-9BD9-726883378FD4}"/>
              </a:ext>
            </a:extLst>
          </p:cNvPr>
          <p:cNvSpPr txBox="1"/>
          <p:nvPr/>
        </p:nvSpPr>
        <p:spPr>
          <a:xfrm>
            <a:off x="179594" y="2455196"/>
            <a:ext cx="3155303" cy="369332"/>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Encuentro con usuarios de IA</a:t>
            </a:r>
          </a:p>
        </p:txBody>
      </p:sp>
      <p:sp>
        <p:nvSpPr>
          <p:cNvPr id="53" name="CuadroTexto 52">
            <a:extLst>
              <a:ext uri="{FF2B5EF4-FFF2-40B4-BE49-F238E27FC236}">
                <a16:creationId xmlns:a16="http://schemas.microsoft.com/office/drawing/2014/main" id="{C6FB2748-D8FD-48F3-9F44-E31594CFD391}"/>
              </a:ext>
            </a:extLst>
          </p:cNvPr>
          <p:cNvSpPr txBox="1"/>
          <p:nvPr/>
        </p:nvSpPr>
        <p:spPr>
          <a:xfrm>
            <a:off x="162226" y="2852302"/>
            <a:ext cx="3266773" cy="1938992"/>
          </a:xfrm>
          <a:prstGeom prst="rect">
            <a:avLst/>
          </a:prstGeom>
          <a:noFill/>
        </p:spPr>
        <p:txBody>
          <a:bodyPr wrap="square" rtlCol="0">
            <a:spAutoFit/>
          </a:bodyPr>
          <a:lstStyle/>
          <a:p>
            <a:pPr algn="just"/>
            <a:r>
              <a:rPr lang="es-ES" sz="1000" dirty="0"/>
              <a:t>El 23 de mayo se celebró en la Facultad de Informática de la Universidad Tecnológica de Kaunas un importante seminario para profesores de la KTU. Investigadores de Florida Universitaria (España), la Universidad de Bayreuth (Alemania) y la Universidad Pontificia Juan Pablo II de Cracovia (Polonia) compartieron profundos conocimientos sobre la aplicación de la inteligencia artificial en los estudios y la ciencia. </a:t>
            </a:r>
          </a:p>
          <a:p>
            <a:pPr algn="just"/>
            <a:r>
              <a:rPr lang="es-ES" sz="1000" dirty="0"/>
              <a:t>Los ponentes y participantes debatieron sobre las oportunidades que brindan estas herramientas, sus limitaciones y el uso de la inteligencia artificial para mejorar las capacidades técnicas y la creatividad</a:t>
            </a:r>
            <a:endParaRPr lang="en-US" sz="1000" dirty="0"/>
          </a:p>
        </p:txBody>
      </p:sp>
      <p:graphicFrame>
        <p:nvGraphicFramePr>
          <p:cNvPr id="54" name="Tabla 53">
            <a:extLst>
              <a:ext uri="{FF2B5EF4-FFF2-40B4-BE49-F238E27FC236}">
                <a16:creationId xmlns:a16="http://schemas.microsoft.com/office/drawing/2014/main" id="{7205D541-0AD1-42B1-9A5C-5CAFF538D9C0}"/>
              </a:ext>
            </a:extLst>
          </p:cNvPr>
          <p:cNvGraphicFramePr>
            <a:graphicFrameLocks noGrp="1"/>
          </p:cNvGraphicFramePr>
          <p:nvPr>
            <p:extLst>
              <p:ext uri="{D42A27DB-BD31-4B8C-83A1-F6EECF244321}">
                <p14:modId xmlns:p14="http://schemas.microsoft.com/office/powerpoint/2010/main" val="3685575186"/>
              </p:ext>
            </p:extLst>
          </p:nvPr>
        </p:nvGraphicFramePr>
        <p:xfrm>
          <a:off x="184755" y="5396642"/>
          <a:ext cx="6429115" cy="457200"/>
        </p:xfrm>
        <a:graphic>
          <a:graphicData uri="http://schemas.openxmlformats.org/drawingml/2006/table">
            <a:tbl>
              <a:tblPr firstRow="1" bandRow="1">
                <a:tableStyleId>{5C22544A-7EE6-4342-B048-85BDC9FD1C3A}</a:tableStyleId>
              </a:tblPr>
              <a:tblGrid>
                <a:gridCol w="1722121">
                  <a:extLst>
                    <a:ext uri="{9D8B030D-6E8A-4147-A177-3AD203B41FA5}">
                      <a16:colId xmlns:a16="http://schemas.microsoft.com/office/drawing/2014/main" val="2134088842"/>
                    </a:ext>
                  </a:extLst>
                </a:gridCol>
                <a:gridCol w="1825770">
                  <a:extLst>
                    <a:ext uri="{9D8B030D-6E8A-4147-A177-3AD203B41FA5}">
                      <a16:colId xmlns:a16="http://schemas.microsoft.com/office/drawing/2014/main" val="2156425532"/>
                    </a:ext>
                  </a:extLst>
                </a:gridCol>
                <a:gridCol w="1923269">
                  <a:extLst>
                    <a:ext uri="{9D8B030D-6E8A-4147-A177-3AD203B41FA5}">
                      <a16:colId xmlns:a16="http://schemas.microsoft.com/office/drawing/2014/main" val="996369044"/>
                    </a:ext>
                  </a:extLst>
                </a:gridCol>
                <a:gridCol w="957955">
                  <a:extLst>
                    <a:ext uri="{9D8B030D-6E8A-4147-A177-3AD203B41FA5}">
                      <a16:colId xmlns:a16="http://schemas.microsoft.com/office/drawing/2014/main" val="418600454"/>
                    </a:ext>
                  </a:extLst>
                </a:gridCol>
              </a:tblGrid>
              <a:tr h="286578">
                <a:tc>
                  <a:txBody>
                    <a:bodyPr/>
                    <a:lstStyle/>
                    <a:p>
                      <a:r>
                        <a:rPr lang="es-ES" sz="800">
                          <a:solidFill>
                            <a:schemeClr val="tx1">
                              <a:lumMod val="50000"/>
                              <a:lumOff val="50000"/>
                            </a:schemeClr>
                          </a:solidFill>
                          <a:hlinkClick r:id="rId7"/>
                        </a:rPr>
                        <a:t>www.FloridaUniversitaria.es</a:t>
                      </a:r>
                      <a:endParaRPr lang="es-ES" sz="800">
                        <a:solidFill>
                          <a:schemeClr val="tx1">
                            <a:lumMod val="50000"/>
                            <a:lumOff val="50000"/>
                          </a:schemeClr>
                        </a:solidFill>
                      </a:endParaRPr>
                    </a:p>
                    <a:p>
                      <a:r>
                        <a:rPr lang="es-ES" sz="800" err="1">
                          <a:solidFill>
                            <a:schemeClr val="tx1">
                              <a:lumMod val="50000"/>
                              <a:lumOff val="50000"/>
                            </a:schemeClr>
                          </a:solidFill>
                        </a:rPr>
                        <a:t>Coordinator</a:t>
                      </a:r>
                      <a:endParaRPr lang="es-ES" sz="800">
                        <a:solidFill>
                          <a:schemeClr val="tx1">
                            <a:lumMod val="50000"/>
                            <a:lumOff val="50000"/>
                          </a:schemeClr>
                        </a:solidFill>
                      </a:endParaRPr>
                    </a:p>
                    <a:p>
                      <a:endParaRPr lang="es-ES" sz="800">
                        <a:solidFill>
                          <a:schemeClr val="tx1">
                            <a:lumMod val="50000"/>
                            <a:lumOff val="50000"/>
                          </a:schemeClr>
                        </a:solidFill>
                      </a:endParaRPr>
                    </a:p>
                  </a:txBody>
                  <a:tcPr>
                    <a:noFill/>
                  </a:tcPr>
                </a:tc>
                <a:tc>
                  <a:txBody>
                    <a:bodyPr/>
                    <a:lstStyle/>
                    <a:p>
                      <a:r>
                        <a:rPr lang="es-ES" sz="800" b="1" kern="1200">
                          <a:solidFill>
                            <a:schemeClr val="tx1">
                              <a:lumMod val="50000"/>
                              <a:lumOff val="50000"/>
                            </a:schemeClr>
                          </a:solidFill>
                          <a:latin typeface="+mn-lt"/>
                          <a:ea typeface="+mn-ea"/>
                          <a:cs typeface="+mn-cs"/>
                          <a:hlinkClick r:id="rId8"/>
                        </a:rPr>
                        <a:t>www.uni-bayreuth.de</a:t>
                      </a:r>
                      <a:endParaRPr lang="es-ES" sz="800" b="1" kern="1200">
                        <a:solidFill>
                          <a:schemeClr val="tx1">
                            <a:lumMod val="50000"/>
                            <a:lumOff val="50000"/>
                          </a:schemeClr>
                        </a:solidFill>
                        <a:latin typeface="+mn-lt"/>
                        <a:ea typeface="+mn-ea"/>
                        <a:cs typeface="+mn-cs"/>
                      </a:endParaRPr>
                    </a:p>
                    <a:p>
                      <a:endParaRPr lang="es-ES" sz="800" b="1" kern="1200">
                        <a:solidFill>
                          <a:schemeClr val="tx1">
                            <a:lumMod val="50000"/>
                            <a:lumOff val="50000"/>
                          </a:schemeClr>
                        </a:solidFill>
                        <a:latin typeface="+mn-lt"/>
                        <a:ea typeface="+mn-ea"/>
                        <a:cs typeface="+mn-cs"/>
                      </a:endParaRPr>
                    </a:p>
                  </a:txBody>
                  <a:tcPr>
                    <a:noFill/>
                  </a:tcPr>
                </a:tc>
                <a:tc>
                  <a:txBody>
                    <a:bodyPr/>
                    <a:lstStyle/>
                    <a:p>
                      <a:r>
                        <a:rPr lang="es-ES" sz="800">
                          <a:solidFill>
                            <a:schemeClr val="tx1">
                              <a:lumMod val="50000"/>
                              <a:lumOff val="50000"/>
                            </a:schemeClr>
                          </a:solidFill>
                          <a:hlinkClick r:id="rId9"/>
                        </a:rPr>
                        <a:t>https://upjp2.edu.pl</a:t>
                      </a:r>
                      <a:endParaRPr lang="es-ES" sz="800">
                        <a:solidFill>
                          <a:schemeClr val="tx1">
                            <a:lumMod val="50000"/>
                            <a:lumOff val="50000"/>
                          </a:schemeClr>
                        </a:solidFill>
                      </a:endParaRPr>
                    </a:p>
                    <a:p>
                      <a:endParaRPr lang="es-ES" sz="800">
                        <a:solidFill>
                          <a:schemeClr val="tx1">
                            <a:lumMod val="50000"/>
                            <a:lumOff val="50000"/>
                          </a:schemeClr>
                        </a:solidFill>
                      </a:endParaRPr>
                    </a:p>
                  </a:txBody>
                  <a:tcPr>
                    <a:noFill/>
                  </a:tcPr>
                </a:tc>
                <a:tc>
                  <a:txBody>
                    <a:bodyPr/>
                    <a:lstStyle/>
                    <a:p>
                      <a:r>
                        <a:rPr lang="es-ES" sz="800">
                          <a:solidFill>
                            <a:schemeClr val="tx1">
                              <a:lumMod val="50000"/>
                              <a:lumOff val="50000"/>
                            </a:schemeClr>
                          </a:solidFill>
                          <a:hlinkClick r:id="rId10"/>
                        </a:rPr>
                        <a:t>https://ktu.edu/</a:t>
                      </a:r>
                      <a:endParaRPr lang="es-ES" sz="800">
                        <a:solidFill>
                          <a:schemeClr val="tx1">
                            <a:lumMod val="50000"/>
                            <a:lumOff val="50000"/>
                          </a:schemeClr>
                        </a:solidFill>
                      </a:endParaRPr>
                    </a:p>
                  </a:txBody>
                  <a:tcPr>
                    <a:noFill/>
                  </a:tcPr>
                </a:tc>
                <a:extLst>
                  <a:ext uri="{0D108BD9-81ED-4DB2-BD59-A6C34878D82A}">
                    <a16:rowId xmlns:a16="http://schemas.microsoft.com/office/drawing/2014/main" val="598562254"/>
                  </a:ext>
                </a:extLst>
              </a:tr>
            </a:tbl>
          </a:graphicData>
        </a:graphic>
      </p:graphicFrame>
      <p:sp>
        <p:nvSpPr>
          <p:cNvPr id="59" name="Rectángulo: esquinas redondeadas 58">
            <a:extLst>
              <a:ext uri="{FF2B5EF4-FFF2-40B4-BE49-F238E27FC236}">
                <a16:creationId xmlns:a16="http://schemas.microsoft.com/office/drawing/2014/main" id="{F76EF597-26AB-4C29-9E3A-65467539659D}"/>
              </a:ext>
            </a:extLst>
          </p:cNvPr>
          <p:cNvSpPr/>
          <p:nvPr/>
        </p:nvSpPr>
        <p:spPr>
          <a:xfrm>
            <a:off x="103475" y="5749694"/>
            <a:ext cx="6448456" cy="369332"/>
          </a:xfrm>
          <a:prstGeom prst="round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CuadroTexto 59">
            <a:extLst>
              <a:ext uri="{FF2B5EF4-FFF2-40B4-BE49-F238E27FC236}">
                <a16:creationId xmlns:a16="http://schemas.microsoft.com/office/drawing/2014/main" id="{5BBBF98B-C0B1-4B4D-8401-9922ECD19DAD}"/>
              </a:ext>
            </a:extLst>
          </p:cNvPr>
          <p:cNvSpPr txBox="1"/>
          <p:nvPr/>
        </p:nvSpPr>
        <p:spPr>
          <a:xfrm>
            <a:off x="278772" y="5741497"/>
            <a:ext cx="4272877" cy="369332"/>
          </a:xfrm>
          <a:prstGeom prst="rect">
            <a:avLst/>
          </a:prstGeom>
          <a:noFill/>
        </p:spPr>
        <p:txBody>
          <a:bodyPr wrap="square" rtlCol="0">
            <a:spAutoFit/>
          </a:bodyPr>
          <a:lstStyle/>
          <a:p>
            <a:r>
              <a:rPr lang="es-ES" b="1" dirty="0">
                <a:solidFill>
                  <a:schemeClr val="bg1"/>
                </a:solidFill>
                <a:latin typeface="Calibri" panose="020F0502020204030204" pitchFamily="34" charset="0"/>
                <a:cs typeface="Calibri" panose="020F0502020204030204" pitchFamily="34" charset="0"/>
              </a:rPr>
              <a:t>Reunión de socios del proyecto</a:t>
            </a:r>
          </a:p>
        </p:txBody>
      </p:sp>
      <p:sp>
        <p:nvSpPr>
          <p:cNvPr id="2" name="Rectángulo 1">
            <a:extLst>
              <a:ext uri="{FF2B5EF4-FFF2-40B4-BE49-F238E27FC236}">
                <a16:creationId xmlns:a16="http://schemas.microsoft.com/office/drawing/2014/main" id="{9A9CEDED-38E9-4AA5-A814-169FFDF4CCFC}"/>
              </a:ext>
            </a:extLst>
          </p:cNvPr>
          <p:cNvSpPr/>
          <p:nvPr/>
        </p:nvSpPr>
        <p:spPr>
          <a:xfrm>
            <a:off x="3506789" y="6310268"/>
            <a:ext cx="3045141" cy="1169551"/>
          </a:xfrm>
          <a:prstGeom prst="rect">
            <a:avLst/>
          </a:prstGeom>
        </p:spPr>
        <p:txBody>
          <a:bodyPr wrap="square">
            <a:spAutoFit/>
          </a:bodyPr>
          <a:lstStyle/>
          <a:p>
            <a:pPr algn="just"/>
            <a:r>
              <a:rPr lang="es-ES" sz="1000" dirty="0"/>
              <a:t>La segunda reunión de socios se organizó los días 23 y 24 de mayo 2024 en Kaunas.</a:t>
            </a:r>
          </a:p>
          <a:p>
            <a:pPr algn="just"/>
            <a:endParaRPr lang="es-ES" sz="1000" dirty="0"/>
          </a:p>
          <a:p>
            <a:pPr algn="just"/>
            <a:r>
              <a:rPr lang="es-ES" sz="1000" dirty="0"/>
              <a:t> Todos los socios del proyecto AISS se reunieron en esta universidad de Lituania con el objetivo de debatir las actividades en curso y garantizar la calidad del Compendio ya elaborado.</a:t>
            </a:r>
          </a:p>
        </p:txBody>
      </p:sp>
      <p:sp>
        <p:nvSpPr>
          <p:cNvPr id="18" name="Rectángulo 17">
            <a:extLst>
              <a:ext uri="{FF2B5EF4-FFF2-40B4-BE49-F238E27FC236}">
                <a16:creationId xmlns:a16="http://schemas.microsoft.com/office/drawing/2014/main" id="{61214A4B-19D8-4CC0-A067-68EA37398EA4}"/>
              </a:ext>
            </a:extLst>
          </p:cNvPr>
          <p:cNvSpPr/>
          <p:nvPr/>
        </p:nvSpPr>
        <p:spPr>
          <a:xfrm>
            <a:off x="-14844" y="-5268"/>
            <a:ext cx="6872844" cy="2184609"/>
          </a:xfrm>
          <a:prstGeom prst="rect">
            <a:avLst/>
          </a:prstGeom>
          <a:solidFill>
            <a:srgbClr val="013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Freeform 36">
            <a:extLst>
              <a:ext uri="{FF2B5EF4-FFF2-40B4-BE49-F238E27FC236}">
                <a16:creationId xmlns:a16="http://schemas.microsoft.com/office/drawing/2014/main" id="{9A2ED570-FE12-49A1-80B5-2BAC8739AB9A}"/>
              </a:ext>
            </a:extLst>
          </p:cNvPr>
          <p:cNvSpPr/>
          <p:nvPr/>
        </p:nvSpPr>
        <p:spPr>
          <a:xfrm>
            <a:off x="1392537" y="162187"/>
            <a:ext cx="2182646" cy="917546"/>
          </a:xfrm>
          <a:custGeom>
            <a:avLst/>
            <a:gdLst/>
            <a:ahLst/>
            <a:cxnLst/>
            <a:rect l="l" t="t" r="r" b="b"/>
            <a:pathLst>
              <a:path w="3087323" h="1150481">
                <a:moveTo>
                  <a:pt x="0" y="0"/>
                </a:moveTo>
                <a:lnTo>
                  <a:pt x="3087323" y="0"/>
                </a:lnTo>
                <a:lnTo>
                  <a:pt x="3087323" y="1150482"/>
                </a:lnTo>
                <a:lnTo>
                  <a:pt x="0" y="1150482"/>
                </a:lnTo>
                <a:lnTo>
                  <a:pt x="0" y="0"/>
                </a:lnTo>
                <a:close/>
              </a:path>
            </a:pathLst>
          </a:custGeom>
          <a:blipFill>
            <a:blip r:embed="rId11">
              <a:extLst>
                <a:ext uri="{96DAC541-7B7A-43D3-8B79-37D633B846F1}">
                  <asvg:svgBlip xmlns:asvg="http://schemas.microsoft.com/office/drawing/2016/SVG/main" r:embed="rId12"/>
                </a:ext>
              </a:extLst>
            </a:blip>
            <a:stretch>
              <a:fillRect r="-100" b="-33691"/>
            </a:stretch>
          </a:blipFill>
        </p:spPr>
      </p:sp>
      <p:grpSp>
        <p:nvGrpSpPr>
          <p:cNvPr id="47" name="Group 23">
            <a:extLst>
              <a:ext uri="{FF2B5EF4-FFF2-40B4-BE49-F238E27FC236}">
                <a16:creationId xmlns:a16="http://schemas.microsoft.com/office/drawing/2014/main" id="{9EE55E23-1013-46BD-A3E0-C5B2DED03E72}"/>
              </a:ext>
            </a:extLst>
          </p:cNvPr>
          <p:cNvGrpSpPr>
            <a:grpSpLocks noChangeAspect="1"/>
          </p:cNvGrpSpPr>
          <p:nvPr/>
        </p:nvGrpSpPr>
        <p:grpSpPr>
          <a:xfrm>
            <a:off x="208671" y="151711"/>
            <a:ext cx="1160840" cy="906148"/>
            <a:chOff x="63500" y="63500"/>
            <a:chExt cx="1376553" cy="1374267"/>
          </a:xfrm>
        </p:grpSpPr>
        <p:sp>
          <p:nvSpPr>
            <p:cNvPr id="48" name="Freeform 24">
              <a:extLst>
                <a:ext uri="{FF2B5EF4-FFF2-40B4-BE49-F238E27FC236}">
                  <a16:creationId xmlns:a16="http://schemas.microsoft.com/office/drawing/2014/main" id="{1D5F8635-8004-434C-AB3D-C72E0D83C8B6}"/>
                </a:ext>
              </a:extLst>
            </p:cNvPr>
            <p:cNvSpPr/>
            <p:nvPr/>
          </p:nvSpPr>
          <p:spPr>
            <a:xfrm>
              <a:off x="63500" y="63500"/>
              <a:ext cx="1376553" cy="1374267"/>
            </a:xfrm>
            <a:custGeom>
              <a:avLst/>
              <a:gdLst/>
              <a:ahLst/>
              <a:cxnLst/>
              <a:rect l="l" t="t" r="r" b="b"/>
              <a:pathLst>
                <a:path w="1376553" h="1374267">
                  <a:moveTo>
                    <a:pt x="1108329" y="31623"/>
                  </a:moveTo>
                  <a:cubicBezTo>
                    <a:pt x="1238758" y="31623"/>
                    <a:pt x="1344930" y="137541"/>
                    <a:pt x="1344930" y="267843"/>
                  </a:cubicBezTo>
                  <a:lnTo>
                    <a:pt x="1344930" y="1106551"/>
                  </a:lnTo>
                  <a:cubicBezTo>
                    <a:pt x="1344930" y="1236853"/>
                    <a:pt x="1238758" y="1342771"/>
                    <a:pt x="1108329" y="1342771"/>
                  </a:cubicBezTo>
                  <a:lnTo>
                    <a:pt x="268224" y="1342771"/>
                  </a:lnTo>
                  <a:cubicBezTo>
                    <a:pt x="137795" y="1342771"/>
                    <a:pt x="31623" y="1236853"/>
                    <a:pt x="31623" y="1106551"/>
                  </a:cubicBezTo>
                  <a:lnTo>
                    <a:pt x="31623" y="267716"/>
                  </a:lnTo>
                  <a:cubicBezTo>
                    <a:pt x="31623" y="137414"/>
                    <a:pt x="137795" y="31496"/>
                    <a:pt x="268224" y="31496"/>
                  </a:cubicBezTo>
                  <a:lnTo>
                    <a:pt x="1108329" y="31496"/>
                  </a:lnTo>
                  <a:close/>
                  <a:moveTo>
                    <a:pt x="1108329" y="0"/>
                  </a:moveTo>
                  <a:lnTo>
                    <a:pt x="268224" y="0"/>
                  </a:lnTo>
                  <a:cubicBezTo>
                    <a:pt x="120650" y="0"/>
                    <a:pt x="0" y="120523"/>
                    <a:pt x="0" y="267716"/>
                  </a:cubicBezTo>
                  <a:lnTo>
                    <a:pt x="0" y="1106551"/>
                  </a:lnTo>
                  <a:cubicBezTo>
                    <a:pt x="0" y="1253871"/>
                    <a:pt x="120650" y="1374267"/>
                    <a:pt x="268224" y="1374267"/>
                  </a:cubicBezTo>
                  <a:lnTo>
                    <a:pt x="1108329" y="1374267"/>
                  </a:lnTo>
                  <a:cubicBezTo>
                    <a:pt x="1255776" y="1374267"/>
                    <a:pt x="1376553" y="1253744"/>
                    <a:pt x="1376553" y="1106551"/>
                  </a:cubicBezTo>
                  <a:lnTo>
                    <a:pt x="1376553" y="267716"/>
                  </a:lnTo>
                  <a:cubicBezTo>
                    <a:pt x="1376553" y="120396"/>
                    <a:pt x="1255903" y="0"/>
                    <a:pt x="1108329" y="0"/>
                  </a:cubicBezTo>
                </a:path>
              </a:pathLst>
            </a:custGeom>
            <a:solidFill>
              <a:srgbClr val="FFFFFF"/>
            </a:solidFill>
          </p:spPr>
        </p:sp>
        <p:sp>
          <p:nvSpPr>
            <p:cNvPr id="50" name="Freeform 25">
              <a:extLst>
                <a:ext uri="{FF2B5EF4-FFF2-40B4-BE49-F238E27FC236}">
                  <a16:creationId xmlns:a16="http://schemas.microsoft.com/office/drawing/2014/main" id="{97601AB1-D333-4CF0-BFB4-91B406301F3E}"/>
                </a:ext>
              </a:extLst>
            </p:cNvPr>
            <p:cNvSpPr/>
            <p:nvPr/>
          </p:nvSpPr>
          <p:spPr>
            <a:xfrm>
              <a:off x="181991" y="281178"/>
              <a:ext cx="240284" cy="302768"/>
            </a:xfrm>
            <a:custGeom>
              <a:avLst/>
              <a:gdLst/>
              <a:ahLst/>
              <a:cxnLst/>
              <a:rect l="l" t="t" r="r" b="b"/>
              <a:pathLst>
                <a:path w="240284" h="302768">
                  <a:moveTo>
                    <a:pt x="229997" y="40513"/>
                  </a:moveTo>
                  <a:lnTo>
                    <a:pt x="195961" y="0"/>
                  </a:lnTo>
                  <a:lnTo>
                    <a:pt x="183896" y="10160"/>
                  </a:lnTo>
                  <a:cubicBezTo>
                    <a:pt x="161163" y="29210"/>
                    <a:pt x="139954" y="50038"/>
                    <a:pt x="120269" y="72263"/>
                  </a:cubicBezTo>
                  <a:lnTo>
                    <a:pt x="120015" y="72009"/>
                  </a:lnTo>
                  <a:lnTo>
                    <a:pt x="99695" y="96139"/>
                  </a:lnTo>
                  <a:lnTo>
                    <a:pt x="99949" y="96393"/>
                  </a:lnTo>
                  <a:lnTo>
                    <a:pt x="49784" y="169672"/>
                  </a:lnTo>
                  <a:cubicBezTo>
                    <a:pt x="32258" y="199898"/>
                    <a:pt x="17399" y="231775"/>
                    <a:pt x="5461" y="264414"/>
                  </a:cubicBezTo>
                  <a:lnTo>
                    <a:pt x="0" y="279273"/>
                  </a:lnTo>
                  <a:lnTo>
                    <a:pt x="64516" y="302768"/>
                  </a:lnTo>
                  <a:lnTo>
                    <a:pt x="69977" y="287909"/>
                  </a:lnTo>
                  <a:cubicBezTo>
                    <a:pt x="80518" y="258953"/>
                    <a:pt x="93726" y="230759"/>
                    <a:pt x="109347" y="204089"/>
                  </a:cubicBezTo>
                  <a:lnTo>
                    <a:pt x="162687" y="128397"/>
                  </a:lnTo>
                  <a:cubicBezTo>
                    <a:pt x="182499" y="104775"/>
                    <a:pt x="204597" y="82804"/>
                    <a:pt x="228219" y="62992"/>
                  </a:cubicBezTo>
                  <a:lnTo>
                    <a:pt x="240284" y="52832"/>
                  </a:lnTo>
                  <a:lnTo>
                    <a:pt x="230124" y="40767"/>
                  </a:lnTo>
                  <a:close/>
                  <a:moveTo>
                    <a:pt x="160782" y="106172"/>
                  </a:moveTo>
                  <a:lnTo>
                    <a:pt x="152019" y="116078"/>
                  </a:lnTo>
                  <a:lnTo>
                    <a:pt x="121793" y="94234"/>
                  </a:lnTo>
                  <a:cubicBezTo>
                    <a:pt x="123444" y="92202"/>
                    <a:pt x="125222" y="90297"/>
                    <a:pt x="127000" y="88265"/>
                  </a:cubicBezTo>
                  <a:lnTo>
                    <a:pt x="130429" y="84328"/>
                  </a:lnTo>
                  <a:cubicBezTo>
                    <a:pt x="151257" y="60833"/>
                    <a:pt x="171831" y="40767"/>
                    <a:pt x="193802" y="22225"/>
                  </a:cubicBezTo>
                  <a:lnTo>
                    <a:pt x="217678" y="50673"/>
                  </a:lnTo>
                  <a:cubicBezTo>
                    <a:pt x="197358" y="67818"/>
                    <a:pt x="178308" y="86360"/>
                    <a:pt x="160655" y="106172"/>
                  </a:cubicBezTo>
                </a:path>
              </a:pathLst>
            </a:custGeom>
            <a:solidFill>
              <a:srgbClr val="FFFFFF"/>
            </a:solidFill>
          </p:spPr>
        </p:sp>
        <p:sp>
          <p:nvSpPr>
            <p:cNvPr id="55" name="Freeform 26">
              <a:extLst>
                <a:ext uri="{FF2B5EF4-FFF2-40B4-BE49-F238E27FC236}">
                  <a16:creationId xmlns:a16="http://schemas.microsoft.com/office/drawing/2014/main" id="{D8F15A32-997C-4D9F-8095-91EEB8B1638E}"/>
                </a:ext>
              </a:extLst>
            </p:cNvPr>
            <p:cNvSpPr/>
            <p:nvPr/>
          </p:nvSpPr>
          <p:spPr>
            <a:xfrm>
              <a:off x="939292" y="202057"/>
              <a:ext cx="362204" cy="361696"/>
            </a:xfrm>
            <a:custGeom>
              <a:avLst/>
              <a:gdLst/>
              <a:ahLst/>
              <a:cxnLst/>
              <a:rect l="l" t="t" r="r" b="b"/>
              <a:pathLst>
                <a:path w="362204" h="361696">
                  <a:moveTo>
                    <a:pt x="319024" y="256667"/>
                  </a:moveTo>
                  <a:cubicBezTo>
                    <a:pt x="301879" y="227203"/>
                    <a:pt x="282321" y="199263"/>
                    <a:pt x="260477" y="173355"/>
                  </a:cubicBezTo>
                  <a:cubicBezTo>
                    <a:pt x="238633" y="147447"/>
                    <a:pt x="214503" y="123317"/>
                    <a:pt x="188468" y="101473"/>
                  </a:cubicBezTo>
                  <a:cubicBezTo>
                    <a:pt x="162433" y="79629"/>
                    <a:pt x="134620" y="60071"/>
                    <a:pt x="105029" y="43053"/>
                  </a:cubicBezTo>
                  <a:cubicBezTo>
                    <a:pt x="75692" y="26162"/>
                    <a:pt x="44831" y="11684"/>
                    <a:pt x="12700" y="0"/>
                  </a:cubicBezTo>
                  <a:lnTo>
                    <a:pt x="0" y="34798"/>
                  </a:lnTo>
                  <a:cubicBezTo>
                    <a:pt x="30099" y="45847"/>
                    <a:pt x="59055" y="59309"/>
                    <a:pt x="86487" y="75184"/>
                  </a:cubicBezTo>
                  <a:lnTo>
                    <a:pt x="164592" y="129921"/>
                  </a:lnTo>
                  <a:cubicBezTo>
                    <a:pt x="188976" y="150368"/>
                    <a:pt x="211582" y="172974"/>
                    <a:pt x="232029" y="197358"/>
                  </a:cubicBezTo>
                  <a:lnTo>
                    <a:pt x="286893" y="275336"/>
                  </a:lnTo>
                  <a:cubicBezTo>
                    <a:pt x="302768" y="302641"/>
                    <a:pt x="316357" y="331597"/>
                    <a:pt x="327406" y="361696"/>
                  </a:cubicBezTo>
                  <a:lnTo>
                    <a:pt x="362204" y="348996"/>
                  </a:lnTo>
                  <a:cubicBezTo>
                    <a:pt x="350520" y="316865"/>
                    <a:pt x="336042" y="286004"/>
                    <a:pt x="319024" y="256794"/>
                  </a:cubicBezTo>
                </a:path>
              </a:pathLst>
            </a:custGeom>
            <a:solidFill>
              <a:srgbClr val="FFFFFF"/>
            </a:solidFill>
          </p:spPr>
        </p:sp>
        <p:sp>
          <p:nvSpPr>
            <p:cNvPr id="56" name="Freeform 27">
              <a:extLst>
                <a:ext uri="{FF2B5EF4-FFF2-40B4-BE49-F238E27FC236}">
                  <a16:creationId xmlns:a16="http://schemas.microsoft.com/office/drawing/2014/main" id="{AF4D1836-F412-41DC-B341-804B42065506}"/>
                </a:ext>
              </a:extLst>
            </p:cNvPr>
            <p:cNvSpPr/>
            <p:nvPr/>
          </p:nvSpPr>
          <p:spPr>
            <a:xfrm>
              <a:off x="1081659" y="1002030"/>
              <a:ext cx="198374" cy="217678"/>
            </a:xfrm>
            <a:custGeom>
              <a:avLst/>
              <a:gdLst/>
              <a:ahLst/>
              <a:cxnLst/>
              <a:rect l="l" t="t" r="r" b="b"/>
              <a:pathLst>
                <a:path w="198374" h="217678">
                  <a:moveTo>
                    <a:pt x="144526" y="21971"/>
                  </a:moveTo>
                  <a:lnTo>
                    <a:pt x="176657" y="40513"/>
                  </a:lnTo>
                  <a:cubicBezTo>
                    <a:pt x="159512" y="69977"/>
                    <a:pt x="139954" y="97917"/>
                    <a:pt x="118110" y="123825"/>
                  </a:cubicBezTo>
                  <a:cubicBezTo>
                    <a:pt x="96266" y="149733"/>
                    <a:pt x="72136" y="173863"/>
                    <a:pt x="46101" y="195707"/>
                  </a:cubicBezTo>
                  <a:lnTo>
                    <a:pt x="22225" y="167259"/>
                  </a:lnTo>
                  <a:cubicBezTo>
                    <a:pt x="46609" y="146812"/>
                    <a:pt x="69215" y="124206"/>
                    <a:pt x="89662" y="99822"/>
                  </a:cubicBezTo>
                  <a:lnTo>
                    <a:pt x="144526" y="21844"/>
                  </a:lnTo>
                  <a:moveTo>
                    <a:pt x="138811" y="254"/>
                  </a:moveTo>
                  <a:lnTo>
                    <a:pt x="130937" y="13843"/>
                  </a:lnTo>
                  <a:cubicBezTo>
                    <a:pt x="115570" y="40386"/>
                    <a:pt x="97536" y="65913"/>
                    <a:pt x="77597" y="89535"/>
                  </a:cubicBezTo>
                  <a:lnTo>
                    <a:pt x="12065" y="154940"/>
                  </a:lnTo>
                  <a:lnTo>
                    <a:pt x="0" y="165100"/>
                  </a:lnTo>
                  <a:lnTo>
                    <a:pt x="44196" y="217678"/>
                  </a:lnTo>
                  <a:lnTo>
                    <a:pt x="56261" y="207518"/>
                  </a:lnTo>
                  <a:cubicBezTo>
                    <a:pt x="82931" y="185166"/>
                    <a:pt x="107823" y="160274"/>
                    <a:pt x="130302" y="133604"/>
                  </a:cubicBezTo>
                  <a:cubicBezTo>
                    <a:pt x="152781" y="106934"/>
                    <a:pt x="173101" y="78105"/>
                    <a:pt x="190500" y="48006"/>
                  </a:cubicBezTo>
                  <a:lnTo>
                    <a:pt x="198374" y="34290"/>
                  </a:lnTo>
                  <a:lnTo>
                    <a:pt x="138811" y="0"/>
                  </a:lnTo>
                </a:path>
              </a:pathLst>
            </a:custGeom>
            <a:solidFill>
              <a:srgbClr val="FFFFFF"/>
            </a:solidFill>
          </p:spPr>
        </p:sp>
        <p:sp>
          <p:nvSpPr>
            <p:cNvPr id="57" name="Freeform 28">
              <a:extLst>
                <a:ext uri="{FF2B5EF4-FFF2-40B4-BE49-F238E27FC236}">
                  <a16:creationId xmlns:a16="http://schemas.microsoft.com/office/drawing/2014/main" id="{923E9D85-A5B5-4377-A400-BCACA2ACF988}"/>
                </a:ext>
              </a:extLst>
            </p:cNvPr>
            <p:cNvSpPr/>
            <p:nvPr/>
          </p:nvSpPr>
          <p:spPr>
            <a:xfrm>
              <a:off x="202184" y="937641"/>
              <a:ext cx="362331" cy="361696"/>
            </a:xfrm>
            <a:custGeom>
              <a:avLst/>
              <a:gdLst/>
              <a:ahLst/>
              <a:cxnLst/>
              <a:rect l="l" t="t" r="r" b="b"/>
              <a:pathLst>
                <a:path w="362331" h="361696">
                  <a:moveTo>
                    <a:pt x="197612" y="231775"/>
                  </a:moveTo>
                  <a:lnTo>
                    <a:pt x="130175" y="164338"/>
                  </a:lnTo>
                  <a:cubicBezTo>
                    <a:pt x="109728" y="140081"/>
                    <a:pt x="91313" y="113919"/>
                    <a:pt x="75311" y="86360"/>
                  </a:cubicBezTo>
                  <a:lnTo>
                    <a:pt x="34798" y="0"/>
                  </a:lnTo>
                  <a:lnTo>
                    <a:pt x="0" y="12700"/>
                  </a:lnTo>
                  <a:cubicBezTo>
                    <a:pt x="11684" y="44831"/>
                    <a:pt x="26162" y="75692"/>
                    <a:pt x="43180" y="104902"/>
                  </a:cubicBezTo>
                  <a:cubicBezTo>
                    <a:pt x="60325" y="134366"/>
                    <a:pt x="79883" y="162306"/>
                    <a:pt x="101727" y="188214"/>
                  </a:cubicBezTo>
                  <a:cubicBezTo>
                    <a:pt x="123571" y="214122"/>
                    <a:pt x="147701" y="238252"/>
                    <a:pt x="173863" y="260223"/>
                  </a:cubicBezTo>
                  <a:cubicBezTo>
                    <a:pt x="200025" y="282194"/>
                    <a:pt x="227711" y="301625"/>
                    <a:pt x="257302" y="318643"/>
                  </a:cubicBezTo>
                  <a:cubicBezTo>
                    <a:pt x="286639" y="335534"/>
                    <a:pt x="317500" y="350012"/>
                    <a:pt x="349631" y="361696"/>
                  </a:cubicBezTo>
                  <a:lnTo>
                    <a:pt x="362331" y="326898"/>
                  </a:lnTo>
                  <a:cubicBezTo>
                    <a:pt x="332232" y="315976"/>
                    <a:pt x="303276" y="302387"/>
                    <a:pt x="275844" y="286512"/>
                  </a:cubicBezTo>
                  <a:lnTo>
                    <a:pt x="197739" y="231775"/>
                  </a:lnTo>
                </a:path>
              </a:pathLst>
            </a:custGeom>
            <a:solidFill>
              <a:srgbClr val="FFFFFF"/>
            </a:solidFill>
          </p:spPr>
        </p:sp>
        <p:sp>
          <p:nvSpPr>
            <p:cNvPr id="62" name="Freeform 29">
              <a:extLst>
                <a:ext uri="{FF2B5EF4-FFF2-40B4-BE49-F238E27FC236}">
                  <a16:creationId xmlns:a16="http://schemas.microsoft.com/office/drawing/2014/main" id="{E74FAE5E-2392-474F-8ADD-CEA7D6C075F7}"/>
                </a:ext>
              </a:extLst>
            </p:cNvPr>
            <p:cNvSpPr/>
            <p:nvPr/>
          </p:nvSpPr>
          <p:spPr>
            <a:xfrm>
              <a:off x="395478" y="288417"/>
              <a:ext cx="710566" cy="844423"/>
            </a:xfrm>
            <a:custGeom>
              <a:avLst/>
              <a:gdLst/>
              <a:ahLst/>
              <a:cxnLst/>
              <a:rect l="l" t="t" r="r" b="b"/>
              <a:pathLst>
                <a:path w="710565" h="844423">
                  <a:moveTo>
                    <a:pt x="440182" y="19431"/>
                  </a:moveTo>
                  <a:lnTo>
                    <a:pt x="440182" y="303530"/>
                  </a:lnTo>
                  <a:lnTo>
                    <a:pt x="401574" y="303530"/>
                  </a:lnTo>
                  <a:lnTo>
                    <a:pt x="401574" y="2159"/>
                  </a:lnTo>
                  <a:cubicBezTo>
                    <a:pt x="386715" y="762"/>
                    <a:pt x="371602" y="0"/>
                    <a:pt x="356362" y="0"/>
                  </a:cubicBezTo>
                  <a:cubicBezTo>
                    <a:pt x="96520" y="0"/>
                    <a:pt x="0" y="181102"/>
                    <a:pt x="0" y="233045"/>
                  </a:cubicBezTo>
                  <a:lnTo>
                    <a:pt x="36957" y="233045"/>
                  </a:lnTo>
                  <a:cubicBezTo>
                    <a:pt x="36957" y="221234"/>
                    <a:pt x="53848" y="171577"/>
                    <a:pt x="105664" y="124206"/>
                  </a:cubicBezTo>
                  <a:cubicBezTo>
                    <a:pt x="141605" y="91313"/>
                    <a:pt x="201549" y="53340"/>
                    <a:pt x="293497" y="40894"/>
                  </a:cubicBezTo>
                  <a:lnTo>
                    <a:pt x="293497" y="65532"/>
                  </a:lnTo>
                  <a:lnTo>
                    <a:pt x="364109" y="65532"/>
                  </a:lnTo>
                  <a:lnTo>
                    <a:pt x="364109" y="338582"/>
                  </a:lnTo>
                  <a:lnTo>
                    <a:pt x="321056" y="338582"/>
                  </a:lnTo>
                  <a:lnTo>
                    <a:pt x="321056" y="635127"/>
                  </a:lnTo>
                  <a:lnTo>
                    <a:pt x="231648" y="635127"/>
                  </a:lnTo>
                  <a:lnTo>
                    <a:pt x="231648" y="384048"/>
                  </a:lnTo>
                  <a:lnTo>
                    <a:pt x="181991" y="384048"/>
                  </a:lnTo>
                  <a:lnTo>
                    <a:pt x="181991" y="689102"/>
                  </a:lnTo>
                  <a:lnTo>
                    <a:pt x="440182" y="844423"/>
                  </a:lnTo>
                  <a:lnTo>
                    <a:pt x="493014" y="844423"/>
                  </a:lnTo>
                  <a:cubicBezTo>
                    <a:pt x="532130" y="844423"/>
                    <a:pt x="563753" y="812800"/>
                    <a:pt x="563753" y="773811"/>
                  </a:cubicBezTo>
                  <a:lnTo>
                    <a:pt x="563753" y="716661"/>
                  </a:lnTo>
                  <a:lnTo>
                    <a:pt x="579247" y="716661"/>
                  </a:lnTo>
                  <a:lnTo>
                    <a:pt x="579247" y="689102"/>
                  </a:lnTo>
                  <a:lnTo>
                    <a:pt x="453390" y="689102"/>
                  </a:lnTo>
                  <a:lnTo>
                    <a:pt x="453390" y="662686"/>
                  </a:lnTo>
                  <a:lnTo>
                    <a:pt x="589153" y="662686"/>
                  </a:lnTo>
                  <a:lnTo>
                    <a:pt x="589153" y="600964"/>
                  </a:lnTo>
                  <a:lnTo>
                    <a:pt x="639953" y="600964"/>
                  </a:lnTo>
                  <a:lnTo>
                    <a:pt x="639953" y="419227"/>
                  </a:lnTo>
                  <a:lnTo>
                    <a:pt x="675259" y="419227"/>
                  </a:lnTo>
                  <a:lnTo>
                    <a:pt x="675259" y="303530"/>
                  </a:lnTo>
                  <a:lnTo>
                    <a:pt x="710565" y="303530"/>
                  </a:lnTo>
                  <a:cubicBezTo>
                    <a:pt x="710565" y="152781"/>
                    <a:pt x="596646" y="48768"/>
                    <a:pt x="440182" y="19304"/>
                  </a:cubicBezTo>
                  <a:close/>
                  <a:moveTo>
                    <a:pt x="510794" y="164846"/>
                  </a:moveTo>
                  <a:lnTo>
                    <a:pt x="510794" y="303530"/>
                  </a:lnTo>
                  <a:lnTo>
                    <a:pt x="478790" y="303530"/>
                  </a:lnTo>
                  <a:lnTo>
                    <a:pt x="478790" y="120142"/>
                  </a:lnTo>
                  <a:lnTo>
                    <a:pt x="510794" y="120142"/>
                  </a:lnTo>
                  <a:cubicBezTo>
                    <a:pt x="530860" y="120142"/>
                    <a:pt x="546100" y="140208"/>
                    <a:pt x="546100" y="164719"/>
                  </a:cubicBezTo>
                  <a:lnTo>
                    <a:pt x="510794" y="164719"/>
                  </a:lnTo>
                  <a:close/>
                  <a:moveTo>
                    <a:pt x="519176" y="415036"/>
                  </a:moveTo>
                  <a:cubicBezTo>
                    <a:pt x="516255" y="438404"/>
                    <a:pt x="497332" y="457200"/>
                    <a:pt x="473964" y="460121"/>
                  </a:cubicBezTo>
                  <a:cubicBezTo>
                    <a:pt x="439674" y="464439"/>
                    <a:pt x="410845" y="435610"/>
                    <a:pt x="415163" y="401447"/>
                  </a:cubicBezTo>
                  <a:cubicBezTo>
                    <a:pt x="418084" y="378079"/>
                    <a:pt x="437007" y="359283"/>
                    <a:pt x="460375" y="356362"/>
                  </a:cubicBezTo>
                  <a:cubicBezTo>
                    <a:pt x="494665" y="352044"/>
                    <a:pt x="523494" y="380873"/>
                    <a:pt x="519176" y="415036"/>
                  </a:cubicBezTo>
                  <a:close/>
                  <a:moveTo>
                    <a:pt x="675259" y="287782"/>
                  </a:moveTo>
                  <a:lnTo>
                    <a:pt x="632968" y="287782"/>
                  </a:lnTo>
                  <a:cubicBezTo>
                    <a:pt x="628396" y="237490"/>
                    <a:pt x="602107" y="199771"/>
                    <a:pt x="561975" y="182880"/>
                  </a:cubicBezTo>
                  <a:lnTo>
                    <a:pt x="561975" y="164846"/>
                  </a:lnTo>
                  <a:cubicBezTo>
                    <a:pt x="561975" y="130937"/>
                    <a:pt x="539496" y="104394"/>
                    <a:pt x="510794" y="104394"/>
                  </a:cubicBezTo>
                  <a:lnTo>
                    <a:pt x="456057" y="104394"/>
                  </a:lnTo>
                  <a:lnTo>
                    <a:pt x="456057" y="38862"/>
                  </a:lnTo>
                  <a:cubicBezTo>
                    <a:pt x="597789" y="71755"/>
                    <a:pt x="687324" y="165100"/>
                    <a:pt x="694309" y="287782"/>
                  </a:cubicBezTo>
                  <a:lnTo>
                    <a:pt x="675259" y="287782"/>
                  </a:lnTo>
                </a:path>
              </a:pathLst>
            </a:custGeom>
            <a:solidFill>
              <a:srgbClr val="FFFFFF"/>
            </a:solidFill>
          </p:spPr>
        </p:sp>
        <p:sp>
          <p:nvSpPr>
            <p:cNvPr id="63" name="Freeform 30">
              <a:extLst>
                <a:ext uri="{FF2B5EF4-FFF2-40B4-BE49-F238E27FC236}">
                  <a16:creationId xmlns:a16="http://schemas.microsoft.com/office/drawing/2014/main" id="{A8F62D8C-5C55-47B1-A9FE-3A012C89A569}"/>
                </a:ext>
              </a:extLst>
            </p:cNvPr>
            <p:cNvSpPr/>
            <p:nvPr/>
          </p:nvSpPr>
          <p:spPr>
            <a:xfrm>
              <a:off x="384429" y="562356"/>
              <a:ext cx="148971" cy="215900"/>
            </a:xfrm>
            <a:custGeom>
              <a:avLst/>
              <a:gdLst/>
              <a:ahLst/>
              <a:cxnLst/>
              <a:rect l="l" t="t" r="r" b="b"/>
              <a:pathLst>
                <a:path w="148971" h="215900">
                  <a:moveTo>
                    <a:pt x="148844" y="145288"/>
                  </a:moveTo>
                  <a:lnTo>
                    <a:pt x="148844" y="110109"/>
                  </a:lnTo>
                  <a:cubicBezTo>
                    <a:pt x="123825" y="110109"/>
                    <a:pt x="107188" y="101981"/>
                    <a:pt x="96012" y="89916"/>
                  </a:cubicBezTo>
                  <a:cubicBezTo>
                    <a:pt x="73152" y="65024"/>
                    <a:pt x="73787" y="23368"/>
                    <a:pt x="73787" y="0"/>
                  </a:cubicBezTo>
                  <a:lnTo>
                    <a:pt x="0" y="0"/>
                  </a:lnTo>
                  <a:cubicBezTo>
                    <a:pt x="0" y="123952"/>
                    <a:pt x="19304" y="158242"/>
                    <a:pt x="60706" y="215900"/>
                  </a:cubicBezTo>
                  <a:cubicBezTo>
                    <a:pt x="60706" y="204216"/>
                    <a:pt x="75057" y="176530"/>
                    <a:pt x="96139" y="159512"/>
                  </a:cubicBezTo>
                  <a:lnTo>
                    <a:pt x="96139" y="159512"/>
                  </a:lnTo>
                  <a:cubicBezTo>
                    <a:pt x="106553" y="151130"/>
                    <a:pt x="118618" y="145288"/>
                    <a:pt x="131445" y="145288"/>
                  </a:cubicBezTo>
                  <a:lnTo>
                    <a:pt x="148971" y="145288"/>
                  </a:lnTo>
                  <a:close/>
                  <a:moveTo>
                    <a:pt x="80264" y="152273"/>
                  </a:moveTo>
                  <a:lnTo>
                    <a:pt x="56388" y="181991"/>
                  </a:lnTo>
                  <a:cubicBezTo>
                    <a:pt x="30353" y="142240"/>
                    <a:pt x="17145" y="105664"/>
                    <a:pt x="15748" y="15621"/>
                  </a:cubicBezTo>
                  <a:lnTo>
                    <a:pt x="58039" y="15621"/>
                  </a:lnTo>
                  <a:cubicBezTo>
                    <a:pt x="58547" y="40005"/>
                    <a:pt x="61722" y="71755"/>
                    <a:pt x="80137" y="95504"/>
                  </a:cubicBezTo>
                  <a:lnTo>
                    <a:pt x="80137" y="152273"/>
                  </a:lnTo>
                </a:path>
              </a:pathLst>
            </a:custGeom>
            <a:solidFill>
              <a:srgbClr val="FFFFFF"/>
            </a:solidFill>
          </p:spPr>
        </p:sp>
        <p:sp>
          <p:nvSpPr>
            <p:cNvPr id="64" name="Freeform 31">
              <a:extLst>
                <a:ext uri="{FF2B5EF4-FFF2-40B4-BE49-F238E27FC236}">
                  <a16:creationId xmlns:a16="http://schemas.microsoft.com/office/drawing/2014/main" id="{A35DE1EA-2C21-4615-A051-97A8EB5B5692}"/>
                </a:ext>
              </a:extLst>
            </p:cNvPr>
            <p:cNvSpPr/>
            <p:nvPr/>
          </p:nvSpPr>
          <p:spPr>
            <a:xfrm>
              <a:off x="647319" y="509651"/>
              <a:ext cx="68961" cy="68834"/>
            </a:xfrm>
            <a:custGeom>
              <a:avLst/>
              <a:gdLst/>
              <a:ahLst/>
              <a:cxnLst/>
              <a:rect l="l" t="t" r="r" b="b"/>
              <a:pathLst>
                <a:path w="68961" h="68834">
                  <a:moveTo>
                    <a:pt x="0" y="0"/>
                  </a:moveTo>
                  <a:lnTo>
                    <a:pt x="0" y="68834"/>
                  </a:lnTo>
                  <a:lnTo>
                    <a:pt x="68961" y="68834"/>
                  </a:lnTo>
                  <a:lnTo>
                    <a:pt x="68961" y="0"/>
                  </a:lnTo>
                  <a:close/>
                  <a:moveTo>
                    <a:pt x="21336" y="47498"/>
                  </a:moveTo>
                  <a:lnTo>
                    <a:pt x="21336" y="21336"/>
                  </a:lnTo>
                  <a:lnTo>
                    <a:pt x="47625" y="21336"/>
                  </a:lnTo>
                  <a:lnTo>
                    <a:pt x="47625" y="47625"/>
                  </a:lnTo>
                  <a:close/>
                </a:path>
              </a:pathLst>
            </a:custGeom>
            <a:solidFill>
              <a:srgbClr val="FFFFFF"/>
            </a:solidFill>
          </p:spPr>
        </p:sp>
        <p:sp>
          <p:nvSpPr>
            <p:cNvPr id="65" name="Freeform 32">
              <a:extLst>
                <a:ext uri="{FF2B5EF4-FFF2-40B4-BE49-F238E27FC236}">
                  <a16:creationId xmlns:a16="http://schemas.microsoft.com/office/drawing/2014/main" id="{5E188356-1119-454B-A0D8-2FD82B5D9413}"/>
                </a:ext>
              </a:extLst>
            </p:cNvPr>
            <p:cNvSpPr/>
            <p:nvPr/>
          </p:nvSpPr>
          <p:spPr>
            <a:xfrm>
              <a:off x="497332" y="541909"/>
              <a:ext cx="94234" cy="93980"/>
            </a:xfrm>
            <a:custGeom>
              <a:avLst/>
              <a:gdLst/>
              <a:ahLst/>
              <a:cxnLst/>
              <a:rect l="l" t="t" r="r" b="b"/>
              <a:pathLst>
                <a:path w="94234" h="93980">
                  <a:moveTo>
                    <a:pt x="47117" y="93980"/>
                  </a:moveTo>
                  <a:cubicBezTo>
                    <a:pt x="73152" y="93980"/>
                    <a:pt x="94234" y="72898"/>
                    <a:pt x="94234" y="46990"/>
                  </a:cubicBezTo>
                  <a:cubicBezTo>
                    <a:pt x="94234" y="21082"/>
                    <a:pt x="73152" y="0"/>
                    <a:pt x="47117" y="0"/>
                  </a:cubicBezTo>
                  <a:cubicBezTo>
                    <a:pt x="21082" y="0"/>
                    <a:pt x="0" y="21082"/>
                    <a:pt x="0" y="46990"/>
                  </a:cubicBezTo>
                  <a:cubicBezTo>
                    <a:pt x="0" y="72898"/>
                    <a:pt x="21082" y="93980"/>
                    <a:pt x="47117" y="93980"/>
                  </a:cubicBezTo>
                  <a:close/>
                  <a:moveTo>
                    <a:pt x="47117" y="30861"/>
                  </a:moveTo>
                  <a:lnTo>
                    <a:pt x="63246" y="38100"/>
                  </a:lnTo>
                  <a:cubicBezTo>
                    <a:pt x="63246" y="55880"/>
                    <a:pt x="56007" y="63119"/>
                    <a:pt x="47117" y="63119"/>
                  </a:cubicBezTo>
                  <a:lnTo>
                    <a:pt x="30988" y="55880"/>
                  </a:lnTo>
                  <a:cubicBezTo>
                    <a:pt x="30988" y="38100"/>
                    <a:pt x="38227" y="30861"/>
                    <a:pt x="47117" y="30861"/>
                  </a:cubicBezTo>
                </a:path>
              </a:pathLst>
            </a:custGeom>
            <a:solidFill>
              <a:srgbClr val="FFFFFF"/>
            </a:solidFill>
          </p:spPr>
        </p:sp>
        <p:sp>
          <p:nvSpPr>
            <p:cNvPr id="66" name="Freeform 33">
              <a:extLst>
                <a:ext uri="{FF2B5EF4-FFF2-40B4-BE49-F238E27FC236}">
                  <a16:creationId xmlns:a16="http://schemas.microsoft.com/office/drawing/2014/main" id="{F7C56B00-D53F-49E4-A50A-11093FDD5268}"/>
                </a:ext>
              </a:extLst>
            </p:cNvPr>
            <p:cNvSpPr/>
            <p:nvPr/>
          </p:nvSpPr>
          <p:spPr>
            <a:xfrm>
              <a:off x="503047" y="406019"/>
              <a:ext cx="104267" cy="117983"/>
            </a:xfrm>
            <a:custGeom>
              <a:avLst/>
              <a:gdLst/>
              <a:ahLst/>
              <a:cxnLst/>
              <a:rect l="l" t="t" r="r" b="b"/>
              <a:pathLst>
                <a:path w="104267" h="117983">
                  <a:moveTo>
                    <a:pt x="100457" y="0"/>
                  </a:moveTo>
                  <a:lnTo>
                    <a:pt x="0" y="62230"/>
                  </a:lnTo>
                  <a:lnTo>
                    <a:pt x="104267" y="117983"/>
                  </a:lnTo>
                  <a:lnTo>
                    <a:pt x="100457" y="0"/>
                  </a:lnTo>
                  <a:close/>
                  <a:moveTo>
                    <a:pt x="47371" y="60833"/>
                  </a:moveTo>
                  <a:lnTo>
                    <a:pt x="79375" y="41021"/>
                  </a:lnTo>
                  <a:lnTo>
                    <a:pt x="80645" y="78613"/>
                  </a:lnTo>
                  <a:lnTo>
                    <a:pt x="47498" y="60833"/>
                  </a:lnTo>
                </a:path>
              </a:pathLst>
            </a:custGeom>
            <a:solidFill>
              <a:srgbClr val="FFFFFF"/>
            </a:solidFill>
          </p:spPr>
        </p:sp>
        <p:sp>
          <p:nvSpPr>
            <p:cNvPr id="67" name="Freeform 34">
              <a:extLst>
                <a:ext uri="{FF2B5EF4-FFF2-40B4-BE49-F238E27FC236}">
                  <a16:creationId xmlns:a16="http://schemas.microsoft.com/office/drawing/2014/main" id="{676B943B-CB7C-44BC-AAEC-8EE100F6C810}"/>
                </a:ext>
              </a:extLst>
            </p:cNvPr>
            <p:cNvSpPr/>
            <p:nvPr/>
          </p:nvSpPr>
          <p:spPr>
            <a:xfrm>
              <a:off x="659384" y="399542"/>
              <a:ext cx="56896" cy="58547"/>
            </a:xfrm>
            <a:custGeom>
              <a:avLst/>
              <a:gdLst/>
              <a:ahLst/>
              <a:cxnLst/>
              <a:rect l="l" t="t" r="r" b="b"/>
              <a:pathLst>
                <a:path w="56896" h="58547">
                  <a:moveTo>
                    <a:pt x="12192" y="0"/>
                  </a:moveTo>
                  <a:lnTo>
                    <a:pt x="0" y="58547"/>
                  </a:lnTo>
                  <a:lnTo>
                    <a:pt x="56896" y="39878"/>
                  </a:lnTo>
                  <a:lnTo>
                    <a:pt x="12192" y="0"/>
                  </a:lnTo>
                </a:path>
              </a:pathLst>
            </a:custGeom>
            <a:solidFill>
              <a:srgbClr val="FFFFFF"/>
            </a:solidFill>
          </p:spPr>
        </p:sp>
        <p:sp>
          <p:nvSpPr>
            <p:cNvPr id="68" name="Freeform 35">
              <a:extLst>
                <a:ext uri="{FF2B5EF4-FFF2-40B4-BE49-F238E27FC236}">
                  <a16:creationId xmlns:a16="http://schemas.microsoft.com/office/drawing/2014/main" id="{E81CD966-B98A-4FA0-8DF5-64FDB29A8C6C}"/>
                </a:ext>
              </a:extLst>
            </p:cNvPr>
            <p:cNvSpPr/>
            <p:nvPr/>
          </p:nvSpPr>
          <p:spPr>
            <a:xfrm>
              <a:off x="449072" y="807466"/>
              <a:ext cx="267589" cy="423672"/>
            </a:xfrm>
            <a:custGeom>
              <a:avLst/>
              <a:gdLst/>
              <a:ahLst/>
              <a:cxnLst/>
              <a:rect l="l" t="t" r="r" b="b"/>
              <a:pathLst>
                <a:path w="267589" h="423672">
                  <a:moveTo>
                    <a:pt x="259969" y="320675"/>
                  </a:moveTo>
                  <a:lnTo>
                    <a:pt x="84455" y="215011"/>
                  </a:lnTo>
                  <a:lnTo>
                    <a:pt x="84455" y="0"/>
                  </a:lnTo>
                  <a:lnTo>
                    <a:pt x="0" y="0"/>
                  </a:lnTo>
                  <a:lnTo>
                    <a:pt x="0" y="262636"/>
                  </a:lnTo>
                  <a:lnTo>
                    <a:pt x="7620" y="267208"/>
                  </a:lnTo>
                  <a:cubicBezTo>
                    <a:pt x="86233" y="314452"/>
                    <a:pt x="164973" y="361823"/>
                    <a:pt x="243586" y="409194"/>
                  </a:cubicBezTo>
                  <a:lnTo>
                    <a:pt x="267589" y="423672"/>
                  </a:lnTo>
                  <a:lnTo>
                    <a:pt x="267589" y="325247"/>
                  </a:lnTo>
                  <a:lnTo>
                    <a:pt x="259969" y="320675"/>
                  </a:lnTo>
                  <a:close/>
                  <a:moveTo>
                    <a:pt x="41402" y="269113"/>
                  </a:moveTo>
                  <a:lnTo>
                    <a:pt x="15875" y="253746"/>
                  </a:lnTo>
                  <a:lnTo>
                    <a:pt x="15875" y="15875"/>
                  </a:lnTo>
                  <a:lnTo>
                    <a:pt x="68707" y="15875"/>
                  </a:lnTo>
                  <a:lnTo>
                    <a:pt x="68707" y="224028"/>
                  </a:lnTo>
                  <a:lnTo>
                    <a:pt x="162687" y="280543"/>
                  </a:lnTo>
                  <a:lnTo>
                    <a:pt x="162687" y="342011"/>
                  </a:lnTo>
                  <a:lnTo>
                    <a:pt x="41529" y="269113"/>
                  </a:lnTo>
                </a:path>
              </a:pathLst>
            </a:custGeom>
            <a:solidFill>
              <a:srgbClr val="FFFFFF"/>
            </a:solidFill>
          </p:spPr>
        </p:sp>
      </p:grpSp>
      <p:sp>
        <p:nvSpPr>
          <p:cNvPr id="69" name="TextBox 52">
            <a:extLst>
              <a:ext uri="{FF2B5EF4-FFF2-40B4-BE49-F238E27FC236}">
                <a16:creationId xmlns:a16="http://schemas.microsoft.com/office/drawing/2014/main" id="{CB46BFDC-2296-4E9B-ACA3-21A8822357BE}"/>
              </a:ext>
            </a:extLst>
          </p:cNvPr>
          <p:cNvSpPr txBox="1"/>
          <p:nvPr/>
        </p:nvSpPr>
        <p:spPr>
          <a:xfrm>
            <a:off x="3862900" y="930818"/>
            <a:ext cx="3816268" cy="323165"/>
          </a:xfrm>
          <a:prstGeom prst="rect">
            <a:avLst/>
          </a:prstGeom>
        </p:spPr>
        <p:txBody>
          <a:bodyPr wrap="square" lIns="0" tIns="0" rIns="0" bIns="0" rtlCol="0" anchor="t">
            <a:spAutoFit/>
          </a:bodyPr>
          <a:lstStyle/>
          <a:p>
            <a:pPr algn="l">
              <a:lnSpc>
                <a:spcPct val="100000"/>
              </a:lnSpc>
            </a:pPr>
            <a:r>
              <a:rPr lang="en-US" sz="700" spc="3">
                <a:solidFill>
                  <a:schemeClr val="bg1"/>
                </a:solidFill>
                <a:latin typeface="Verdana" panose="020B0604030504040204" pitchFamily="34" charset="0"/>
                <a:ea typeface="Verdana" panose="020B0604030504040204" pitchFamily="34" charset="0"/>
              </a:rPr>
              <a:t>Erasmus+ KA220 </a:t>
            </a:r>
          </a:p>
          <a:p>
            <a:pPr algn="l">
              <a:lnSpc>
                <a:spcPct val="100000"/>
              </a:lnSpc>
            </a:pPr>
            <a:r>
              <a:rPr lang="en-US" sz="700" spc="3">
                <a:solidFill>
                  <a:schemeClr val="bg1"/>
                </a:solidFill>
                <a:latin typeface="Verdana" panose="020B0604030504040204" pitchFamily="34" charset="0"/>
                <a:ea typeface="Verdana" panose="020B0604030504040204" pitchFamily="34" charset="0"/>
              </a:rPr>
              <a:t>Cooperation Partnerships in Higher Education </a:t>
            </a:r>
          </a:p>
          <a:p>
            <a:pPr algn="l">
              <a:lnSpc>
                <a:spcPct val="100000"/>
              </a:lnSpc>
            </a:pPr>
            <a:r>
              <a:rPr lang="en-US" sz="700" b="1" spc="3">
                <a:solidFill>
                  <a:schemeClr val="bg1"/>
                </a:solidFill>
                <a:latin typeface="Verdana" panose="020B0604030504040204" pitchFamily="34" charset="0"/>
                <a:ea typeface="Verdana" panose="020B0604030504040204" pitchFamily="34" charset="0"/>
              </a:rPr>
              <a:t>01.10.2023 – 30.09.2025</a:t>
            </a:r>
          </a:p>
        </p:txBody>
      </p:sp>
      <p:sp>
        <p:nvSpPr>
          <p:cNvPr id="70" name="Rectángulo 69">
            <a:extLst>
              <a:ext uri="{FF2B5EF4-FFF2-40B4-BE49-F238E27FC236}">
                <a16:creationId xmlns:a16="http://schemas.microsoft.com/office/drawing/2014/main" id="{64C13544-E94B-4D7D-AF63-DF8A0B009B4A}"/>
              </a:ext>
            </a:extLst>
          </p:cNvPr>
          <p:cNvSpPr/>
          <p:nvPr/>
        </p:nvSpPr>
        <p:spPr>
          <a:xfrm>
            <a:off x="278772" y="1208546"/>
            <a:ext cx="3033884" cy="646331"/>
          </a:xfrm>
          <a:prstGeom prst="rect">
            <a:avLst/>
          </a:prstGeom>
          <a:noFill/>
        </p:spPr>
        <p:txBody>
          <a:bodyPr wrap="square" lIns="91440" tIns="45720" rIns="91440" bIns="45720">
            <a:spAutoFit/>
          </a:bodyPr>
          <a:lstStyle/>
          <a:p>
            <a:pPr algn="ctr"/>
            <a:r>
              <a:rPr lang="es-ES" sz="3600" b="0" cap="none" spc="0" dirty="0" err="1">
                <a:ln w="0"/>
                <a:solidFill>
                  <a:schemeClr val="bg1"/>
                </a:solidFill>
                <a:effectLst/>
                <a:latin typeface="Bahnschrift Light" panose="020B0502040204020203" pitchFamily="34" charset="0"/>
              </a:rPr>
              <a:t>Newsletter</a:t>
            </a:r>
            <a:r>
              <a:rPr lang="es-ES" sz="3600" b="0" cap="none" spc="0" dirty="0">
                <a:ln w="0"/>
                <a:solidFill>
                  <a:schemeClr val="bg1"/>
                </a:solidFill>
                <a:effectLst/>
                <a:latin typeface="Bahnschrift Light" panose="020B0502040204020203" pitchFamily="34" charset="0"/>
              </a:rPr>
              <a:t> </a:t>
            </a:r>
            <a:r>
              <a:rPr lang="lt-LT" sz="3600" b="0" cap="none" spc="0" dirty="0">
                <a:ln w="0"/>
                <a:solidFill>
                  <a:schemeClr val="bg1"/>
                </a:solidFill>
                <a:effectLst/>
                <a:latin typeface="Bahnschrift Light" panose="020B0502040204020203" pitchFamily="34" charset="0"/>
              </a:rPr>
              <a:t>2</a:t>
            </a:r>
            <a:endParaRPr lang="es-ES" sz="3600" b="0" cap="none" spc="0" dirty="0">
              <a:ln w="0"/>
              <a:solidFill>
                <a:schemeClr val="bg1"/>
              </a:solidFill>
              <a:effectLst/>
              <a:latin typeface="Bahnschrift Light" panose="020B0502040204020203" pitchFamily="34" charset="0"/>
            </a:endParaRPr>
          </a:p>
        </p:txBody>
      </p:sp>
      <p:sp>
        <p:nvSpPr>
          <p:cNvPr id="71" name="Rectángulo: esquinas redondeadas 70">
            <a:extLst>
              <a:ext uri="{FF2B5EF4-FFF2-40B4-BE49-F238E27FC236}">
                <a16:creationId xmlns:a16="http://schemas.microsoft.com/office/drawing/2014/main" id="{5BE2FEDF-0F01-43A5-AB3B-4E165C8ABC4A}"/>
              </a:ext>
            </a:extLst>
          </p:cNvPr>
          <p:cNvSpPr/>
          <p:nvPr/>
        </p:nvSpPr>
        <p:spPr>
          <a:xfrm>
            <a:off x="3842306" y="1366410"/>
            <a:ext cx="2026697" cy="4693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pPr>
            <a:endParaRPr lang="es-ES" sz="1000" spc="-114">
              <a:solidFill>
                <a:schemeClr val="accent1"/>
              </a:solidFill>
              <a:latin typeface="Verdana" panose="020B0604030504040204" pitchFamily="34" charset="0"/>
              <a:ea typeface="Verdana" panose="020B0604030504040204" pitchFamily="34" charset="0"/>
              <a:cs typeface="Verdana"/>
            </a:endParaRPr>
          </a:p>
        </p:txBody>
      </p:sp>
      <p:pic>
        <p:nvPicPr>
          <p:cNvPr id="72" name="Imagen 71">
            <a:extLst>
              <a:ext uri="{FF2B5EF4-FFF2-40B4-BE49-F238E27FC236}">
                <a16:creationId xmlns:a16="http://schemas.microsoft.com/office/drawing/2014/main" id="{D766EAA0-BBC1-4003-BF2B-ADD31B4605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87364" y="1591179"/>
            <a:ext cx="141292" cy="148728"/>
          </a:xfrm>
          <a:prstGeom prst="rect">
            <a:avLst/>
          </a:prstGeom>
        </p:spPr>
      </p:pic>
      <p:pic>
        <p:nvPicPr>
          <p:cNvPr id="73" name="Imagen 72">
            <a:extLst>
              <a:ext uri="{FF2B5EF4-FFF2-40B4-BE49-F238E27FC236}">
                <a16:creationId xmlns:a16="http://schemas.microsoft.com/office/drawing/2014/main" id="{E2075DAC-78A6-461D-8C83-55FA8A88FF9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3963055" y="1402898"/>
            <a:ext cx="175127" cy="175127"/>
          </a:xfrm>
          <a:prstGeom prst="rect">
            <a:avLst/>
          </a:prstGeom>
        </p:spPr>
      </p:pic>
      <p:sp>
        <p:nvSpPr>
          <p:cNvPr id="94" name="Rectángulo 93">
            <a:extLst>
              <a:ext uri="{FF2B5EF4-FFF2-40B4-BE49-F238E27FC236}">
                <a16:creationId xmlns:a16="http://schemas.microsoft.com/office/drawing/2014/main" id="{60CAEA99-BC45-49DC-9094-EF88495676CF}"/>
              </a:ext>
            </a:extLst>
          </p:cNvPr>
          <p:cNvSpPr/>
          <p:nvPr/>
        </p:nvSpPr>
        <p:spPr>
          <a:xfrm>
            <a:off x="4138182" y="1366785"/>
            <a:ext cx="1106137" cy="230832"/>
          </a:xfrm>
          <a:prstGeom prst="rect">
            <a:avLst/>
          </a:prstGeom>
        </p:spPr>
        <p:txBody>
          <a:bodyPr wrap="none">
            <a:spAutoFit/>
          </a:bodyPr>
          <a:lstStyle/>
          <a:p>
            <a:pPr marL="12700">
              <a:lnSpc>
                <a:spcPct val="100000"/>
              </a:lnSpc>
              <a:spcBef>
                <a:spcPts val="100"/>
              </a:spcBef>
            </a:pPr>
            <a:r>
              <a:rPr lang="es-ES" sz="900" spc="-114">
                <a:solidFill>
                  <a:schemeClr val="accent1"/>
                </a:solidFill>
                <a:latin typeface="Verdana" panose="020B0604030504040204" pitchFamily="34" charset="0"/>
                <a:ea typeface="Verdana" panose="020B0604030504040204" pitchFamily="34" charset="0"/>
                <a:cs typeface="Verdana"/>
                <a:hlinkClick r:id="rId15">
                  <a:extLst>
                    <a:ext uri="{A12FA001-AC4F-418D-AE19-62706E023703}">
                      <ahyp:hlinkClr xmlns:ahyp="http://schemas.microsoft.com/office/drawing/2018/hyperlinkcolor" val="tx"/>
                    </a:ext>
                  </a:extLst>
                </a:hlinkClick>
              </a:rPr>
              <a:t>www.</a:t>
            </a:r>
            <a:r>
              <a:rPr lang="es-ES" sz="900" b="1" spc="-114">
                <a:solidFill>
                  <a:schemeClr val="accent1"/>
                </a:solidFill>
                <a:latin typeface="Verdana" panose="020B0604030504040204" pitchFamily="34" charset="0"/>
                <a:ea typeface="Verdana" panose="020B0604030504040204" pitchFamily="34" charset="0"/>
                <a:cs typeface="Verdana"/>
                <a:hlinkClick r:id="rId15">
                  <a:extLst>
                    <a:ext uri="{A12FA001-AC4F-418D-AE19-62706E023703}">
                      <ahyp:hlinkClr xmlns:ahyp="http://schemas.microsoft.com/office/drawing/2018/hyperlinkcolor" val="tx"/>
                    </a:ext>
                  </a:extLst>
                </a:hlinkClick>
              </a:rPr>
              <a:t>aiss</a:t>
            </a:r>
            <a:r>
              <a:rPr lang="es-ES" sz="900" spc="-114">
                <a:solidFill>
                  <a:schemeClr val="accent1"/>
                </a:solidFill>
                <a:latin typeface="Verdana" panose="020B0604030504040204" pitchFamily="34" charset="0"/>
                <a:ea typeface="Verdana" panose="020B0604030504040204" pitchFamily="34" charset="0"/>
                <a:cs typeface="Verdana"/>
                <a:hlinkClick r:id="rId15">
                  <a:extLst>
                    <a:ext uri="{A12FA001-AC4F-418D-AE19-62706E023703}">
                      <ahyp:hlinkClr xmlns:ahyp="http://schemas.microsoft.com/office/drawing/2018/hyperlinkcolor" val="tx"/>
                    </a:ext>
                  </a:extLst>
                </a:hlinkClick>
              </a:rPr>
              <a:t>project.eu</a:t>
            </a:r>
            <a:endParaRPr lang="es-ES" sz="900" spc="-114">
              <a:solidFill>
                <a:schemeClr val="accent1"/>
              </a:solidFill>
              <a:latin typeface="Verdana" panose="020B0604030504040204" pitchFamily="34" charset="0"/>
              <a:ea typeface="Verdana" panose="020B0604030504040204" pitchFamily="34" charset="0"/>
              <a:cs typeface="Verdana"/>
            </a:endParaRPr>
          </a:p>
        </p:txBody>
      </p:sp>
      <p:sp>
        <p:nvSpPr>
          <p:cNvPr id="95" name="Rectángulo 94">
            <a:extLst>
              <a:ext uri="{FF2B5EF4-FFF2-40B4-BE49-F238E27FC236}">
                <a16:creationId xmlns:a16="http://schemas.microsoft.com/office/drawing/2014/main" id="{6654423F-C7CB-4D76-8339-77BD15226079}"/>
              </a:ext>
            </a:extLst>
          </p:cNvPr>
          <p:cNvSpPr/>
          <p:nvPr/>
        </p:nvSpPr>
        <p:spPr>
          <a:xfrm>
            <a:off x="4147708" y="1526647"/>
            <a:ext cx="1719573" cy="230832"/>
          </a:xfrm>
          <a:prstGeom prst="rect">
            <a:avLst/>
          </a:prstGeom>
        </p:spPr>
        <p:txBody>
          <a:bodyPr wrap="none">
            <a:spAutoFit/>
          </a:bodyPr>
          <a:lstStyle/>
          <a:p>
            <a:pPr marL="12700">
              <a:lnSpc>
                <a:spcPct val="100000"/>
              </a:lnSpc>
              <a:spcBef>
                <a:spcPts val="100"/>
              </a:spcBef>
            </a:pPr>
            <a:r>
              <a:rPr lang="es-ES" sz="900" spc="-114">
                <a:solidFill>
                  <a:schemeClr val="accent1"/>
                </a:solidFill>
                <a:latin typeface="Verdana" panose="020B0604030504040204" pitchFamily="34" charset="0"/>
                <a:ea typeface="Verdana" panose="020B0604030504040204" pitchFamily="34" charset="0"/>
                <a:cs typeface="Verdana"/>
                <a:hlinkClick r:id="rId16">
                  <a:extLst>
                    <a:ext uri="{A12FA001-AC4F-418D-AE19-62706E023703}">
                      <ahyp:hlinkClr xmlns:ahyp="http://schemas.microsoft.com/office/drawing/2018/hyperlinkcolor" val="tx"/>
                    </a:ext>
                  </a:extLst>
                </a:hlinkClick>
              </a:rPr>
              <a:t>www.Facebook.com/</a:t>
            </a:r>
            <a:r>
              <a:rPr lang="es-ES" sz="900" b="1" spc="-114">
                <a:solidFill>
                  <a:schemeClr val="accent1"/>
                </a:solidFill>
                <a:latin typeface="Verdana" panose="020B0604030504040204" pitchFamily="34" charset="0"/>
                <a:ea typeface="Verdana" panose="020B0604030504040204" pitchFamily="34" charset="0"/>
                <a:cs typeface="Verdana"/>
                <a:hlinkClick r:id="rId16">
                  <a:extLst>
                    <a:ext uri="{A12FA001-AC4F-418D-AE19-62706E023703}">
                      <ahyp:hlinkClr xmlns:ahyp="http://schemas.microsoft.com/office/drawing/2018/hyperlinkcolor" val="tx"/>
                    </a:ext>
                  </a:extLst>
                </a:hlinkClick>
              </a:rPr>
              <a:t>aiss</a:t>
            </a:r>
            <a:r>
              <a:rPr lang="es-ES" sz="900" spc="-114">
                <a:solidFill>
                  <a:schemeClr val="accent1"/>
                </a:solidFill>
                <a:latin typeface="Verdana" panose="020B0604030504040204" pitchFamily="34" charset="0"/>
                <a:ea typeface="Verdana" panose="020B0604030504040204" pitchFamily="34" charset="0"/>
                <a:cs typeface="Verdana"/>
                <a:hlinkClick r:id="rId16">
                  <a:extLst>
                    <a:ext uri="{A12FA001-AC4F-418D-AE19-62706E023703}">
                      <ahyp:hlinkClr xmlns:ahyp="http://schemas.microsoft.com/office/drawing/2018/hyperlinkcolor" val="tx"/>
                    </a:ext>
                  </a:extLst>
                </a:hlinkClick>
              </a:rPr>
              <a:t>project</a:t>
            </a:r>
            <a:endParaRPr lang="es-ES" sz="900" spc="-114">
              <a:solidFill>
                <a:schemeClr val="accent1"/>
              </a:solidFill>
              <a:latin typeface="Verdana" panose="020B0604030504040204" pitchFamily="34" charset="0"/>
              <a:ea typeface="Verdana" panose="020B0604030504040204" pitchFamily="34" charset="0"/>
              <a:cs typeface="Verdana"/>
            </a:endParaRPr>
          </a:p>
        </p:txBody>
      </p:sp>
      <p:pic>
        <p:nvPicPr>
          <p:cNvPr id="3" name="Picture 2"/>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3596640" y="2467610"/>
            <a:ext cx="2936240" cy="2202180"/>
          </a:xfrm>
          <a:prstGeom prst="rect">
            <a:avLst/>
          </a:prstGeom>
        </p:spPr>
      </p:pic>
      <p:pic>
        <p:nvPicPr>
          <p:cNvPr id="5" name="Picture 4"/>
          <p:cNvPicPr>
            <a:picLocks noChangeAspect="1"/>
          </p:cNvPicPr>
          <p:nvPr/>
        </p:nvPicPr>
        <p:blipFill>
          <a:blip r:embed="rId18"/>
          <a:stretch>
            <a:fillRect/>
          </a:stretch>
        </p:blipFill>
        <p:spPr>
          <a:xfrm>
            <a:off x="254578" y="6146800"/>
            <a:ext cx="3096634" cy="3106737"/>
          </a:xfrm>
          <a:prstGeom prst="rect">
            <a:avLst/>
          </a:prstGeom>
        </p:spPr>
      </p:pic>
      <p:sp>
        <p:nvSpPr>
          <p:cNvPr id="6" name="Rectángulo 5">
            <a:extLst>
              <a:ext uri="{FF2B5EF4-FFF2-40B4-BE49-F238E27FC236}">
                <a16:creationId xmlns:a16="http://schemas.microsoft.com/office/drawing/2014/main" id="{CDD85A25-E4DD-B0F0-6911-7CCF2F0F3844}"/>
              </a:ext>
            </a:extLst>
          </p:cNvPr>
          <p:cNvSpPr/>
          <p:nvPr/>
        </p:nvSpPr>
        <p:spPr>
          <a:xfrm>
            <a:off x="278772" y="1208546"/>
            <a:ext cx="3033884" cy="954107"/>
          </a:xfrm>
          <a:prstGeom prst="rect">
            <a:avLst/>
          </a:prstGeom>
          <a:noFill/>
        </p:spPr>
        <p:txBody>
          <a:bodyPr wrap="square" lIns="91440" tIns="45720" rIns="91440" bIns="45720" anchor="t">
            <a:spAutoFit/>
          </a:bodyPr>
          <a:lstStyle/>
          <a:p>
            <a:pPr algn="ctr"/>
            <a:r>
              <a:rPr lang="es-ES" sz="3600" b="0" cap="none" spc="0" dirty="0" err="1">
                <a:ln w="0"/>
                <a:solidFill>
                  <a:schemeClr val="bg1"/>
                </a:solidFill>
                <a:effectLst/>
                <a:latin typeface="Bahnschrift Light"/>
              </a:rPr>
              <a:t>Newsletter</a:t>
            </a:r>
            <a:r>
              <a:rPr lang="es-ES" sz="3600" b="0" cap="none" spc="0" dirty="0">
                <a:ln w="0"/>
                <a:solidFill>
                  <a:schemeClr val="bg1"/>
                </a:solidFill>
                <a:effectLst/>
                <a:latin typeface="Bahnschrift Light"/>
              </a:rPr>
              <a:t> </a:t>
            </a:r>
            <a:r>
              <a:rPr lang="lt-LT" sz="3600" dirty="0">
                <a:ln w="0"/>
                <a:solidFill>
                  <a:schemeClr val="bg1"/>
                </a:solidFill>
                <a:latin typeface="Bahnschrift Light"/>
              </a:rPr>
              <a:t>2</a:t>
            </a:r>
          </a:p>
          <a:p>
            <a:pPr algn="ctr"/>
            <a:r>
              <a:rPr lang="lt-LT" sz="2000" dirty="0">
                <a:ln w="0"/>
                <a:solidFill>
                  <a:schemeClr val="bg1"/>
                </a:solidFill>
                <a:latin typeface="Bahnschrift Light"/>
              </a:rPr>
              <a:t>Oc</a:t>
            </a:r>
            <a:r>
              <a:rPr lang="es-ES" sz="2000" dirty="0" err="1">
                <a:ln w="0"/>
                <a:solidFill>
                  <a:schemeClr val="bg1"/>
                </a:solidFill>
                <a:latin typeface="Bahnschrift Light"/>
              </a:rPr>
              <a:t>tubre</a:t>
            </a:r>
            <a:r>
              <a:rPr lang="lt-LT" sz="2000" dirty="0">
                <a:ln w="0"/>
                <a:solidFill>
                  <a:schemeClr val="bg1"/>
                </a:solidFill>
                <a:latin typeface="Bahnschrift Light"/>
              </a:rPr>
              <a:t> 2024</a:t>
            </a:r>
            <a:endParaRPr lang="lt-LT" sz="2000" dirty="0">
              <a:ln w="0"/>
              <a:solidFill>
                <a:schemeClr val="bg1"/>
              </a:solidFill>
              <a:latin typeface="Bahnschrift Light" panose="020B0502040204020203" pitchFamily="34" charset="0"/>
            </a:endParaRPr>
          </a:p>
        </p:txBody>
      </p:sp>
      <p:sp>
        <p:nvSpPr>
          <p:cNvPr id="41" name="TextBox 53">
            <a:extLst>
              <a:ext uri="{FF2B5EF4-FFF2-40B4-BE49-F238E27FC236}">
                <a16:creationId xmlns:a16="http://schemas.microsoft.com/office/drawing/2014/main" id="{33C88444-3950-45D9-B558-120FA7F54578}"/>
              </a:ext>
            </a:extLst>
          </p:cNvPr>
          <p:cNvSpPr txBox="1"/>
          <p:nvPr/>
        </p:nvSpPr>
        <p:spPr>
          <a:xfrm>
            <a:off x="3862900" y="175975"/>
            <a:ext cx="2686506" cy="692497"/>
          </a:xfrm>
          <a:prstGeom prst="rect">
            <a:avLst/>
          </a:prstGeom>
        </p:spPr>
        <p:txBody>
          <a:bodyPr wrap="square" lIns="0" tIns="0" rIns="0" bIns="0" rtlCol="0" anchor="t">
            <a:spAutoFit/>
          </a:bodyPr>
          <a:lstStyle/>
          <a:p>
            <a:pPr>
              <a:spcBef>
                <a:spcPct val="0"/>
              </a:spcBef>
            </a:pP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Inteligencia</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Artificial para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Estudios</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Apoyo</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en</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la </a:t>
            </a:r>
            <a:r>
              <a:rPr lang="en-US" sz="1500" b="1" spc="10" dirty="0" err="1">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Educación</a:t>
            </a:r>
            <a:r>
              <a:rPr lang="en-US" sz="1500" b="1" spc="1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Superior</a:t>
            </a:r>
          </a:p>
        </p:txBody>
      </p:sp>
    </p:spTree>
    <p:extLst>
      <p:ext uri="{BB962C8B-B14F-4D97-AF65-F5344CB8AC3E}">
        <p14:creationId xmlns:p14="http://schemas.microsoft.com/office/powerpoint/2010/main" val="8386177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b3d3a19-4377-4936-94b8-3a0ddcbea3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E3305AAFD366B4698F987163A150B34" ma:contentTypeVersion="18" ma:contentTypeDescription="Crear nuevo documento." ma:contentTypeScope="" ma:versionID="fc9618fd58988b7f4f15334a9ab9c21b">
  <xsd:schema xmlns:xsd="http://www.w3.org/2001/XMLSchema" xmlns:xs="http://www.w3.org/2001/XMLSchema" xmlns:p="http://schemas.microsoft.com/office/2006/metadata/properties" xmlns:ns3="d2bde305-2c6f-4dee-ae96-efe9c880a709" xmlns:ns4="0b3d3a19-4377-4936-94b8-3a0ddcbea3d5" targetNamespace="http://schemas.microsoft.com/office/2006/metadata/properties" ma:root="true" ma:fieldsID="3063464ec1c301deb1dd429d788c411a" ns3:_="" ns4:_="">
    <xsd:import namespace="d2bde305-2c6f-4dee-ae96-efe9c880a709"/>
    <xsd:import namespace="0b3d3a19-4377-4936-94b8-3a0ddcbea3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de305-2c6f-4dee-ae96-efe9c880a709"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3d3a19-4377-4936-94b8-3a0ddcbea3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DC0196-62D1-4FF7-8443-650A18324370}">
  <ds:schemaRefs>
    <ds:schemaRef ds:uri="http://schemas.openxmlformats.org/package/2006/metadata/core-properties"/>
    <ds:schemaRef ds:uri="0b3d3a19-4377-4936-94b8-3a0ddcbea3d5"/>
    <ds:schemaRef ds:uri="http://schemas.microsoft.com/office/2006/metadata/properties"/>
    <ds:schemaRef ds:uri="http://purl.org/dc/terms/"/>
    <ds:schemaRef ds:uri="http://www.w3.org/XML/1998/namespace"/>
    <ds:schemaRef ds:uri="d2bde305-2c6f-4dee-ae96-efe9c880a709"/>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631ACEED-14E4-4DC7-8FE4-F33CC54A23DD}">
  <ds:schemaRefs>
    <ds:schemaRef ds:uri="http://schemas.microsoft.com/sharepoint/v3/contenttype/forms"/>
  </ds:schemaRefs>
</ds:datastoreItem>
</file>

<file path=customXml/itemProps3.xml><?xml version="1.0" encoding="utf-8"?>
<ds:datastoreItem xmlns:ds="http://schemas.openxmlformats.org/officeDocument/2006/customXml" ds:itemID="{2DC16053-5A2F-42E8-836C-9DBC6E3C9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de305-2c6f-4dee-ae96-efe9c880a709"/>
    <ds:schemaRef ds:uri="0b3d3a19-4377-4936-94b8-3a0ddcbea3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TotalTime>
  <Words>840</Words>
  <Application>Microsoft Office PowerPoint</Application>
  <PresentationFormat>A4 (210 x 297 mm)</PresentationFormat>
  <Paragraphs>32</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Bahnschrift Light</vt:lpstr>
      <vt:lpstr>Calibri</vt:lpstr>
      <vt:lpstr>Calibri Light</vt:lpstr>
      <vt:lpstr>Times New Roman</vt:lpstr>
      <vt:lpstr>Verdana</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Gisela Vidal Villasur</dc:creator>
  <cp:lastModifiedBy>Gisela Vidal Villasur</cp:lastModifiedBy>
  <cp:revision>22</cp:revision>
  <cp:lastPrinted>2024-03-12T13:41:14Z</cp:lastPrinted>
  <dcterms:created xsi:type="dcterms:W3CDTF">2024-03-12T12:15:33Z</dcterms:created>
  <dcterms:modified xsi:type="dcterms:W3CDTF">2024-10-07T13:53:05Z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0x0101005E3305AAFD366B4698F987163A150B34</vt:lpwstr>
  </property>
  <property fmtid="{D5CDD505-2E9C-101B-9397-08002B2CF9AE}" pid="3" name="MediaServiceImageTags">
    <vt:lpwstr/>
  </property>
</Properties>
</file>